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9" r:id="rId4"/>
    <p:sldId id="257" r:id="rId5"/>
    <p:sldId id="260" r:id="rId6"/>
    <p:sldId id="262" r:id="rId7"/>
    <p:sldId id="258" r:id="rId8"/>
    <p:sldId id="265" r:id="rId9"/>
    <p:sldId id="261" r:id="rId10"/>
    <p:sldId id="263" r:id="rId11"/>
    <p:sldId id="264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660"/>
  </p:normalViewPr>
  <p:slideViewPr>
    <p:cSldViewPr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0E8157-E709-4BF5-8460-06A50650E915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D8B2DC-B056-48AC-8A93-76812150FBCD}">
      <dgm:prSet phldrT="[Текст]"/>
      <dgm:spPr/>
      <dgm:t>
        <a:bodyPr/>
        <a:lstStyle/>
        <a:p>
          <a:r>
            <a:rPr lang="ru-RU" dirty="0" smtClean="0"/>
            <a:t>универсальность</a:t>
          </a:r>
          <a:endParaRPr lang="ru-RU" dirty="0"/>
        </a:p>
      </dgm:t>
    </dgm:pt>
    <dgm:pt modelId="{C0F297DF-9944-4B2D-9F57-2CD3D3CC8F95}" type="parTrans" cxnId="{A5E4257D-25D8-4819-9291-6CDFD1D90FE9}">
      <dgm:prSet/>
      <dgm:spPr/>
      <dgm:t>
        <a:bodyPr/>
        <a:lstStyle/>
        <a:p>
          <a:endParaRPr lang="ru-RU"/>
        </a:p>
      </dgm:t>
    </dgm:pt>
    <dgm:pt modelId="{7EAC2951-038F-44F8-A39F-703E5751A311}" type="sibTrans" cxnId="{A5E4257D-25D8-4819-9291-6CDFD1D90FE9}">
      <dgm:prSet/>
      <dgm:spPr/>
      <dgm:t>
        <a:bodyPr/>
        <a:lstStyle/>
        <a:p>
          <a:endParaRPr lang="ru-RU"/>
        </a:p>
      </dgm:t>
    </dgm:pt>
    <dgm:pt modelId="{DE98FE70-A599-4A0E-9EE2-030E63D5316D}">
      <dgm:prSet phldrT="[Текст]"/>
      <dgm:spPr/>
      <dgm:t>
        <a:bodyPr/>
        <a:lstStyle/>
        <a:p>
          <a:r>
            <a:rPr lang="ru-RU" dirty="0" smtClean="0"/>
            <a:t>рациональность</a:t>
          </a:r>
          <a:endParaRPr lang="ru-RU" dirty="0"/>
        </a:p>
      </dgm:t>
    </dgm:pt>
    <dgm:pt modelId="{8007A0AB-5067-4B07-B783-8B0F89A73A1B}" type="parTrans" cxnId="{A7547A04-50BA-46B0-8E13-1C96363CCD28}">
      <dgm:prSet/>
      <dgm:spPr/>
      <dgm:t>
        <a:bodyPr/>
        <a:lstStyle/>
        <a:p>
          <a:endParaRPr lang="ru-RU"/>
        </a:p>
      </dgm:t>
    </dgm:pt>
    <dgm:pt modelId="{DB56AD93-EA32-43EB-8775-18706B01AD55}" type="sibTrans" cxnId="{A7547A04-50BA-46B0-8E13-1C96363CCD28}">
      <dgm:prSet/>
      <dgm:spPr/>
      <dgm:t>
        <a:bodyPr/>
        <a:lstStyle/>
        <a:p>
          <a:endParaRPr lang="ru-RU"/>
        </a:p>
      </dgm:t>
    </dgm:pt>
    <dgm:pt modelId="{70824F5D-5495-44AD-9667-FC42E345CED6}">
      <dgm:prSet phldrT="[Текст]"/>
      <dgm:spPr/>
      <dgm:t>
        <a:bodyPr/>
        <a:lstStyle/>
        <a:p>
          <a:r>
            <a:rPr lang="ru-RU" dirty="0" smtClean="0"/>
            <a:t>незавершенность</a:t>
          </a:r>
          <a:endParaRPr lang="ru-RU" dirty="0"/>
        </a:p>
      </dgm:t>
    </dgm:pt>
    <dgm:pt modelId="{36F92891-9AD2-4A65-AA72-865A43A2506D}" type="parTrans" cxnId="{DE38782B-8E5D-4D6A-B902-D3138D56C4CE}">
      <dgm:prSet/>
      <dgm:spPr/>
      <dgm:t>
        <a:bodyPr/>
        <a:lstStyle/>
        <a:p>
          <a:endParaRPr lang="ru-RU"/>
        </a:p>
      </dgm:t>
    </dgm:pt>
    <dgm:pt modelId="{B88BA552-7C2D-41E3-BE6C-A8097E4CD82F}" type="sibTrans" cxnId="{DE38782B-8E5D-4D6A-B902-D3138D56C4CE}">
      <dgm:prSet/>
      <dgm:spPr/>
      <dgm:t>
        <a:bodyPr/>
        <a:lstStyle/>
        <a:p>
          <a:endParaRPr lang="ru-RU"/>
        </a:p>
      </dgm:t>
    </dgm:pt>
    <dgm:pt modelId="{6832BDA5-9494-48A1-BA7A-41B3009F6B9B}">
      <dgm:prSet phldrT="[Текст]"/>
      <dgm:spPr/>
      <dgm:t>
        <a:bodyPr/>
        <a:lstStyle/>
        <a:p>
          <a:r>
            <a:rPr lang="ru-RU" dirty="0" smtClean="0"/>
            <a:t>систематичность</a:t>
          </a:r>
          <a:endParaRPr lang="ru-RU" dirty="0"/>
        </a:p>
      </dgm:t>
    </dgm:pt>
    <dgm:pt modelId="{A1C06A00-16EF-44B5-AE39-ECD0F8DB09B0}" type="parTrans" cxnId="{51130BDE-6543-431F-BC03-90ED22379556}">
      <dgm:prSet/>
      <dgm:spPr/>
      <dgm:t>
        <a:bodyPr/>
        <a:lstStyle/>
        <a:p>
          <a:endParaRPr lang="ru-RU"/>
        </a:p>
      </dgm:t>
    </dgm:pt>
    <dgm:pt modelId="{F501364B-82D4-450D-9A66-8501E751EFF1}" type="sibTrans" cxnId="{51130BDE-6543-431F-BC03-90ED22379556}">
      <dgm:prSet/>
      <dgm:spPr/>
      <dgm:t>
        <a:bodyPr/>
        <a:lstStyle/>
        <a:p>
          <a:endParaRPr lang="ru-RU"/>
        </a:p>
      </dgm:t>
    </dgm:pt>
    <dgm:pt modelId="{709114B8-AA2B-4218-B227-45A674835B23}">
      <dgm:prSet phldrT="[Текст]"/>
      <dgm:spPr/>
      <dgm:t>
        <a:bodyPr/>
        <a:lstStyle/>
        <a:p>
          <a:r>
            <a:rPr lang="ru-RU" dirty="0" smtClean="0"/>
            <a:t>фрагментарность</a:t>
          </a:r>
          <a:endParaRPr lang="ru-RU" dirty="0"/>
        </a:p>
      </dgm:t>
    </dgm:pt>
    <dgm:pt modelId="{301BBF63-F0E4-45B3-99E5-9B2FFBA9A74B}" type="parTrans" cxnId="{DBA12DC0-B318-4B6C-8D06-11ADC9625159}">
      <dgm:prSet/>
      <dgm:spPr/>
      <dgm:t>
        <a:bodyPr/>
        <a:lstStyle/>
        <a:p>
          <a:endParaRPr lang="ru-RU"/>
        </a:p>
      </dgm:t>
    </dgm:pt>
    <dgm:pt modelId="{C1B38D1B-CCEF-4B37-8538-D3ECE5ABE695}" type="sibTrans" cxnId="{DBA12DC0-B318-4B6C-8D06-11ADC9625159}">
      <dgm:prSet/>
      <dgm:spPr/>
      <dgm:t>
        <a:bodyPr/>
        <a:lstStyle/>
        <a:p>
          <a:endParaRPr lang="ru-RU"/>
        </a:p>
      </dgm:t>
    </dgm:pt>
    <dgm:pt modelId="{C99AC1A4-C00A-4260-B097-B90BE0F0833A}">
      <dgm:prSet phldrT="[Текст]"/>
      <dgm:spPr/>
      <dgm:t>
        <a:bodyPr/>
        <a:lstStyle/>
        <a:p>
          <a:r>
            <a:rPr lang="ru-RU" dirty="0" smtClean="0"/>
            <a:t>достоверность,</a:t>
          </a:r>
        </a:p>
        <a:p>
          <a:r>
            <a:rPr lang="ru-RU" dirty="0" err="1" smtClean="0"/>
            <a:t>проверяемость</a:t>
          </a:r>
          <a:endParaRPr lang="ru-RU" dirty="0"/>
        </a:p>
      </dgm:t>
    </dgm:pt>
    <dgm:pt modelId="{2AA2B07E-F214-4A4E-8B1C-988EF654A4CE}" type="parTrans" cxnId="{2AAD695E-C0C3-4F59-B764-2EE313D7A581}">
      <dgm:prSet/>
      <dgm:spPr/>
      <dgm:t>
        <a:bodyPr/>
        <a:lstStyle/>
        <a:p>
          <a:endParaRPr lang="ru-RU"/>
        </a:p>
      </dgm:t>
    </dgm:pt>
    <dgm:pt modelId="{D9926006-DD42-42E7-8F9C-33BB3821FC45}" type="sibTrans" cxnId="{2AAD695E-C0C3-4F59-B764-2EE313D7A581}">
      <dgm:prSet/>
      <dgm:spPr/>
      <dgm:t>
        <a:bodyPr/>
        <a:lstStyle/>
        <a:p>
          <a:endParaRPr lang="ru-RU"/>
        </a:p>
      </dgm:t>
    </dgm:pt>
    <dgm:pt modelId="{EE712695-AE59-4858-ABE1-2837367C0850}" type="pres">
      <dgm:prSet presAssocID="{720E8157-E709-4BF5-8460-06A50650E91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9EED4CC-D484-4809-8041-46FCBB281AF7}" type="pres">
      <dgm:prSet presAssocID="{0BD8B2DC-B056-48AC-8A93-76812150FBCD}" presName="vertOne" presStyleCnt="0"/>
      <dgm:spPr/>
    </dgm:pt>
    <dgm:pt modelId="{37304266-2798-46A9-8FFB-F1DCE93BE531}" type="pres">
      <dgm:prSet presAssocID="{0BD8B2DC-B056-48AC-8A93-76812150FBCD}" presName="txOne" presStyleLbl="node0" presStyleIdx="0" presStyleCnt="1" custLinFactNeighborX="8782" custLinFactNeighborY="638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7F2A55-731A-40C2-A0BE-3D9BC084C29D}" type="pres">
      <dgm:prSet presAssocID="{0BD8B2DC-B056-48AC-8A93-76812150FBCD}" presName="parTransOne" presStyleCnt="0"/>
      <dgm:spPr/>
    </dgm:pt>
    <dgm:pt modelId="{DF66AE8A-6461-4ECB-BE97-6BABC8688F50}" type="pres">
      <dgm:prSet presAssocID="{0BD8B2DC-B056-48AC-8A93-76812150FBCD}" presName="horzOne" presStyleCnt="0"/>
      <dgm:spPr/>
    </dgm:pt>
    <dgm:pt modelId="{2603B140-8C96-4657-82C9-3281ECA9DA8E}" type="pres">
      <dgm:prSet presAssocID="{DE98FE70-A599-4A0E-9EE2-030E63D5316D}" presName="vertTwo" presStyleCnt="0"/>
      <dgm:spPr/>
    </dgm:pt>
    <dgm:pt modelId="{39A63758-7ECC-4622-98B2-467F5BF91446}" type="pres">
      <dgm:prSet presAssocID="{DE98FE70-A599-4A0E-9EE2-030E63D5316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84A616-C8DB-4AC8-A7B1-827CE5241E9C}" type="pres">
      <dgm:prSet presAssocID="{DE98FE70-A599-4A0E-9EE2-030E63D5316D}" presName="parTransTwo" presStyleCnt="0"/>
      <dgm:spPr/>
    </dgm:pt>
    <dgm:pt modelId="{2735808D-9D1D-4B73-9F09-9F42F6D6DDEA}" type="pres">
      <dgm:prSet presAssocID="{DE98FE70-A599-4A0E-9EE2-030E63D5316D}" presName="horzTwo" presStyleCnt="0"/>
      <dgm:spPr/>
    </dgm:pt>
    <dgm:pt modelId="{30212C4F-B312-4138-9512-5F19D1FBE4D8}" type="pres">
      <dgm:prSet presAssocID="{70824F5D-5495-44AD-9667-FC42E345CED6}" presName="vertThree" presStyleCnt="0"/>
      <dgm:spPr/>
    </dgm:pt>
    <dgm:pt modelId="{73C4A8F3-4C0D-4AAC-8281-B901DAE8747B}" type="pres">
      <dgm:prSet presAssocID="{70824F5D-5495-44AD-9667-FC42E345CED6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34B7A4-593D-4BFD-8825-6549E400EBBA}" type="pres">
      <dgm:prSet presAssocID="{70824F5D-5495-44AD-9667-FC42E345CED6}" presName="horzThree" presStyleCnt="0"/>
      <dgm:spPr/>
    </dgm:pt>
    <dgm:pt modelId="{8699C806-2AEC-4FFD-AABA-CF753E3F9CD5}" type="pres">
      <dgm:prSet presAssocID="{B88BA552-7C2D-41E3-BE6C-A8097E4CD82F}" presName="sibSpaceThree" presStyleCnt="0"/>
      <dgm:spPr/>
    </dgm:pt>
    <dgm:pt modelId="{53712B8C-2405-48C7-BE95-F4CB1AF78BFE}" type="pres">
      <dgm:prSet presAssocID="{6832BDA5-9494-48A1-BA7A-41B3009F6B9B}" presName="vertThree" presStyleCnt="0"/>
      <dgm:spPr/>
    </dgm:pt>
    <dgm:pt modelId="{9134B458-576B-47F1-A38B-7B8AA95A7F66}" type="pres">
      <dgm:prSet presAssocID="{6832BDA5-9494-48A1-BA7A-41B3009F6B9B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A6FF2B-A77F-4CEA-9349-BF362F133F4C}" type="pres">
      <dgm:prSet presAssocID="{6832BDA5-9494-48A1-BA7A-41B3009F6B9B}" presName="horzThree" presStyleCnt="0"/>
      <dgm:spPr/>
    </dgm:pt>
    <dgm:pt modelId="{C8CA8942-5D4D-4BEF-94FA-C92EE0C5033E}" type="pres">
      <dgm:prSet presAssocID="{DB56AD93-EA32-43EB-8775-18706B01AD55}" presName="sibSpaceTwo" presStyleCnt="0"/>
      <dgm:spPr/>
    </dgm:pt>
    <dgm:pt modelId="{57A29D45-6A3F-4759-B9A8-2BEB0835D7A1}" type="pres">
      <dgm:prSet presAssocID="{709114B8-AA2B-4218-B227-45A674835B23}" presName="vertTwo" presStyleCnt="0"/>
      <dgm:spPr/>
    </dgm:pt>
    <dgm:pt modelId="{B4768B75-D9BD-4CEC-A3F9-6285E2A9BA7A}" type="pres">
      <dgm:prSet presAssocID="{709114B8-AA2B-4218-B227-45A674835B2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8B1DAE-201B-4E08-81BA-546F780F1BEB}" type="pres">
      <dgm:prSet presAssocID="{709114B8-AA2B-4218-B227-45A674835B23}" presName="parTransTwo" presStyleCnt="0"/>
      <dgm:spPr/>
    </dgm:pt>
    <dgm:pt modelId="{C3B4ED4C-E5CD-4B72-950D-154B1B7289D5}" type="pres">
      <dgm:prSet presAssocID="{709114B8-AA2B-4218-B227-45A674835B23}" presName="horzTwo" presStyleCnt="0"/>
      <dgm:spPr/>
    </dgm:pt>
    <dgm:pt modelId="{E1EC67F6-06B7-41AB-80AC-862ECC4A31CB}" type="pres">
      <dgm:prSet presAssocID="{C99AC1A4-C00A-4260-B097-B90BE0F0833A}" presName="vertThree" presStyleCnt="0"/>
      <dgm:spPr/>
    </dgm:pt>
    <dgm:pt modelId="{04B232BC-8D16-4EC7-98F3-124CBFB240DD}" type="pres">
      <dgm:prSet presAssocID="{C99AC1A4-C00A-4260-B097-B90BE0F0833A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C15A97-C011-427E-B12D-F1B1DAF2DDA9}" type="pres">
      <dgm:prSet presAssocID="{C99AC1A4-C00A-4260-B097-B90BE0F0833A}" presName="horzThree" presStyleCnt="0"/>
      <dgm:spPr/>
    </dgm:pt>
  </dgm:ptLst>
  <dgm:cxnLst>
    <dgm:cxn modelId="{4202E3CF-449F-40B7-A9AB-584B7C8C8126}" type="presOf" srcId="{720E8157-E709-4BF5-8460-06A50650E915}" destId="{EE712695-AE59-4858-ABE1-2837367C0850}" srcOrd="0" destOrd="0" presId="urn:microsoft.com/office/officeart/2005/8/layout/hierarchy4"/>
    <dgm:cxn modelId="{D0DEF5F1-079B-4650-9C65-F59272418C7E}" type="presOf" srcId="{0BD8B2DC-B056-48AC-8A93-76812150FBCD}" destId="{37304266-2798-46A9-8FFB-F1DCE93BE531}" srcOrd="0" destOrd="0" presId="urn:microsoft.com/office/officeart/2005/8/layout/hierarchy4"/>
    <dgm:cxn modelId="{A7547A04-50BA-46B0-8E13-1C96363CCD28}" srcId="{0BD8B2DC-B056-48AC-8A93-76812150FBCD}" destId="{DE98FE70-A599-4A0E-9EE2-030E63D5316D}" srcOrd="0" destOrd="0" parTransId="{8007A0AB-5067-4B07-B783-8B0F89A73A1B}" sibTransId="{DB56AD93-EA32-43EB-8775-18706B01AD55}"/>
    <dgm:cxn modelId="{25E40733-7122-4B34-A5F6-CF4A1B3727B2}" type="presOf" srcId="{70824F5D-5495-44AD-9667-FC42E345CED6}" destId="{73C4A8F3-4C0D-4AAC-8281-B901DAE8747B}" srcOrd="0" destOrd="0" presId="urn:microsoft.com/office/officeart/2005/8/layout/hierarchy4"/>
    <dgm:cxn modelId="{DE38782B-8E5D-4D6A-B902-D3138D56C4CE}" srcId="{DE98FE70-A599-4A0E-9EE2-030E63D5316D}" destId="{70824F5D-5495-44AD-9667-FC42E345CED6}" srcOrd="0" destOrd="0" parTransId="{36F92891-9AD2-4A65-AA72-865A43A2506D}" sibTransId="{B88BA552-7C2D-41E3-BE6C-A8097E4CD82F}"/>
    <dgm:cxn modelId="{51130BDE-6543-431F-BC03-90ED22379556}" srcId="{DE98FE70-A599-4A0E-9EE2-030E63D5316D}" destId="{6832BDA5-9494-48A1-BA7A-41B3009F6B9B}" srcOrd="1" destOrd="0" parTransId="{A1C06A00-16EF-44B5-AE39-ECD0F8DB09B0}" sibTransId="{F501364B-82D4-450D-9A66-8501E751EFF1}"/>
    <dgm:cxn modelId="{361978F3-8E9C-40DA-BBED-EC4C37FDB0A4}" type="presOf" srcId="{C99AC1A4-C00A-4260-B097-B90BE0F0833A}" destId="{04B232BC-8D16-4EC7-98F3-124CBFB240DD}" srcOrd="0" destOrd="0" presId="urn:microsoft.com/office/officeart/2005/8/layout/hierarchy4"/>
    <dgm:cxn modelId="{D14FCE97-082C-42C3-B569-DEC7A906D18E}" type="presOf" srcId="{6832BDA5-9494-48A1-BA7A-41B3009F6B9B}" destId="{9134B458-576B-47F1-A38B-7B8AA95A7F66}" srcOrd="0" destOrd="0" presId="urn:microsoft.com/office/officeart/2005/8/layout/hierarchy4"/>
    <dgm:cxn modelId="{2AAD695E-C0C3-4F59-B764-2EE313D7A581}" srcId="{709114B8-AA2B-4218-B227-45A674835B23}" destId="{C99AC1A4-C00A-4260-B097-B90BE0F0833A}" srcOrd="0" destOrd="0" parTransId="{2AA2B07E-F214-4A4E-8B1C-988EF654A4CE}" sibTransId="{D9926006-DD42-42E7-8F9C-33BB3821FC45}"/>
    <dgm:cxn modelId="{DBA12DC0-B318-4B6C-8D06-11ADC9625159}" srcId="{0BD8B2DC-B056-48AC-8A93-76812150FBCD}" destId="{709114B8-AA2B-4218-B227-45A674835B23}" srcOrd="1" destOrd="0" parTransId="{301BBF63-F0E4-45B3-99E5-9B2FFBA9A74B}" sibTransId="{C1B38D1B-CCEF-4B37-8538-D3ECE5ABE695}"/>
    <dgm:cxn modelId="{793C3582-2816-4280-99FD-0F3B5F004989}" type="presOf" srcId="{709114B8-AA2B-4218-B227-45A674835B23}" destId="{B4768B75-D9BD-4CEC-A3F9-6285E2A9BA7A}" srcOrd="0" destOrd="0" presId="urn:microsoft.com/office/officeart/2005/8/layout/hierarchy4"/>
    <dgm:cxn modelId="{A5E4257D-25D8-4819-9291-6CDFD1D90FE9}" srcId="{720E8157-E709-4BF5-8460-06A50650E915}" destId="{0BD8B2DC-B056-48AC-8A93-76812150FBCD}" srcOrd="0" destOrd="0" parTransId="{C0F297DF-9944-4B2D-9F57-2CD3D3CC8F95}" sibTransId="{7EAC2951-038F-44F8-A39F-703E5751A311}"/>
    <dgm:cxn modelId="{0849BC0B-E312-4FC9-9489-4A74551A499C}" type="presOf" srcId="{DE98FE70-A599-4A0E-9EE2-030E63D5316D}" destId="{39A63758-7ECC-4622-98B2-467F5BF91446}" srcOrd="0" destOrd="0" presId="urn:microsoft.com/office/officeart/2005/8/layout/hierarchy4"/>
    <dgm:cxn modelId="{F5CED60B-F6EB-40A3-BCD1-DFCF0A76C53C}" type="presParOf" srcId="{EE712695-AE59-4858-ABE1-2837367C0850}" destId="{19EED4CC-D484-4809-8041-46FCBB281AF7}" srcOrd="0" destOrd="0" presId="urn:microsoft.com/office/officeart/2005/8/layout/hierarchy4"/>
    <dgm:cxn modelId="{82D7B766-8432-44E8-87F2-D6DDEF5DE0F7}" type="presParOf" srcId="{19EED4CC-D484-4809-8041-46FCBB281AF7}" destId="{37304266-2798-46A9-8FFB-F1DCE93BE531}" srcOrd="0" destOrd="0" presId="urn:microsoft.com/office/officeart/2005/8/layout/hierarchy4"/>
    <dgm:cxn modelId="{706A84F2-665D-4744-BAB1-F3F7824EC1C7}" type="presParOf" srcId="{19EED4CC-D484-4809-8041-46FCBB281AF7}" destId="{3D7F2A55-731A-40C2-A0BE-3D9BC084C29D}" srcOrd="1" destOrd="0" presId="urn:microsoft.com/office/officeart/2005/8/layout/hierarchy4"/>
    <dgm:cxn modelId="{C1BAC04B-90E3-46FA-B278-C4CABC46D6B4}" type="presParOf" srcId="{19EED4CC-D484-4809-8041-46FCBB281AF7}" destId="{DF66AE8A-6461-4ECB-BE97-6BABC8688F50}" srcOrd="2" destOrd="0" presId="urn:microsoft.com/office/officeart/2005/8/layout/hierarchy4"/>
    <dgm:cxn modelId="{6B861B4F-589F-49A5-B727-5DB105211B68}" type="presParOf" srcId="{DF66AE8A-6461-4ECB-BE97-6BABC8688F50}" destId="{2603B140-8C96-4657-82C9-3281ECA9DA8E}" srcOrd="0" destOrd="0" presId="urn:microsoft.com/office/officeart/2005/8/layout/hierarchy4"/>
    <dgm:cxn modelId="{1374506F-CCF5-4864-9A2F-4572B4407039}" type="presParOf" srcId="{2603B140-8C96-4657-82C9-3281ECA9DA8E}" destId="{39A63758-7ECC-4622-98B2-467F5BF91446}" srcOrd="0" destOrd="0" presId="urn:microsoft.com/office/officeart/2005/8/layout/hierarchy4"/>
    <dgm:cxn modelId="{1C81F58B-A131-495B-9B48-60C91BAAB40E}" type="presParOf" srcId="{2603B140-8C96-4657-82C9-3281ECA9DA8E}" destId="{FE84A616-C8DB-4AC8-A7B1-827CE5241E9C}" srcOrd="1" destOrd="0" presId="urn:microsoft.com/office/officeart/2005/8/layout/hierarchy4"/>
    <dgm:cxn modelId="{78002D48-2605-45C0-8047-52F190C34E8E}" type="presParOf" srcId="{2603B140-8C96-4657-82C9-3281ECA9DA8E}" destId="{2735808D-9D1D-4B73-9F09-9F42F6D6DDEA}" srcOrd="2" destOrd="0" presId="urn:microsoft.com/office/officeart/2005/8/layout/hierarchy4"/>
    <dgm:cxn modelId="{B182F37F-4A0D-45FD-88B0-3833295EFE68}" type="presParOf" srcId="{2735808D-9D1D-4B73-9F09-9F42F6D6DDEA}" destId="{30212C4F-B312-4138-9512-5F19D1FBE4D8}" srcOrd="0" destOrd="0" presId="urn:microsoft.com/office/officeart/2005/8/layout/hierarchy4"/>
    <dgm:cxn modelId="{0574A9B2-F008-42FD-9286-A093BC1F255A}" type="presParOf" srcId="{30212C4F-B312-4138-9512-5F19D1FBE4D8}" destId="{73C4A8F3-4C0D-4AAC-8281-B901DAE8747B}" srcOrd="0" destOrd="0" presId="urn:microsoft.com/office/officeart/2005/8/layout/hierarchy4"/>
    <dgm:cxn modelId="{5A7F416A-E62E-47F6-947A-EEA0E3A291FB}" type="presParOf" srcId="{30212C4F-B312-4138-9512-5F19D1FBE4D8}" destId="{3234B7A4-593D-4BFD-8825-6549E400EBBA}" srcOrd="1" destOrd="0" presId="urn:microsoft.com/office/officeart/2005/8/layout/hierarchy4"/>
    <dgm:cxn modelId="{B3232768-13AB-426D-BDCD-A1436B930B1D}" type="presParOf" srcId="{2735808D-9D1D-4B73-9F09-9F42F6D6DDEA}" destId="{8699C806-2AEC-4FFD-AABA-CF753E3F9CD5}" srcOrd="1" destOrd="0" presId="urn:microsoft.com/office/officeart/2005/8/layout/hierarchy4"/>
    <dgm:cxn modelId="{B1134C23-160E-4BEB-9D16-EAA7C05E87A9}" type="presParOf" srcId="{2735808D-9D1D-4B73-9F09-9F42F6D6DDEA}" destId="{53712B8C-2405-48C7-BE95-F4CB1AF78BFE}" srcOrd="2" destOrd="0" presId="urn:microsoft.com/office/officeart/2005/8/layout/hierarchy4"/>
    <dgm:cxn modelId="{045DF425-E64A-43B5-968C-5E8C54170AA2}" type="presParOf" srcId="{53712B8C-2405-48C7-BE95-F4CB1AF78BFE}" destId="{9134B458-576B-47F1-A38B-7B8AA95A7F66}" srcOrd="0" destOrd="0" presId="urn:microsoft.com/office/officeart/2005/8/layout/hierarchy4"/>
    <dgm:cxn modelId="{491CBE4E-1CDE-48CF-9898-001AFACE5EDF}" type="presParOf" srcId="{53712B8C-2405-48C7-BE95-F4CB1AF78BFE}" destId="{D2A6FF2B-A77F-4CEA-9349-BF362F133F4C}" srcOrd="1" destOrd="0" presId="urn:microsoft.com/office/officeart/2005/8/layout/hierarchy4"/>
    <dgm:cxn modelId="{A00CAC6C-35C8-400D-B219-C497699ED373}" type="presParOf" srcId="{DF66AE8A-6461-4ECB-BE97-6BABC8688F50}" destId="{C8CA8942-5D4D-4BEF-94FA-C92EE0C5033E}" srcOrd="1" destOrd="0" presId="urn:microsoft.com/office/officeart/2005/8/layout/hierarchy4"/>
    <dgm:cxn modelId="{B6402B0A-A140-4D7A-BE90-ADE5E8DD6AB5}" type="presParOf" srcId="{DF66AE8A-6461-4ECB-BE97-6BABC8688F50}" destId="{57A29D45-6A3F-4759-B9A8-2BEB0835D7A1}" srcOrd="2" destOrd="0" presId="urn:microsoft.com/office/officeart/2005/8/layout/hierarchy4"/>
    <dgm:cxn modelId="{2B657B82-D2E4-47A2-8CA4-05A5847CCF8C}" type="presParOf" srcId="{57A29D45-6A3F-4759-B9A8-2BEB0835D7A1}" destId="{B4768B75-D9BD-4CEC-A3F9-6285E2A9BA7A}" srcOrd="0" destOrd="0" presId="urn:microsoft.com/office/officeart/2005/8/layout/hierarchy4"/>
    <dgm:cxn modelId="{CF5CDD11-FF50-428A-931D-9226AF7C6871}" type="presParOf" srcId="{57A29D45-6A3F-4759-B9A8-2BEB0835D7A1}" destId="{558B1DAE-201B-4E08-81BA-546F780F1BEB}" srcOrd="1" destOrd="0" presId="urn:microsoft.com/office/officeart/2005/8/layout/hierarchy4"/>
    <dgm:cxn modelId="{7C0B9685-0DA0-41FB-9603-054DB0D16D32}" type="presParOf" srcId="{57A29D45-6A3F-4759-B9A8-2BEB0835D7A1}" destId="{C3B4ED4C-E5CD-4B72-950D-154B1B7289D5}" srcOrd="2" destOrd="0" presId="urn:microsoft.com/office/officeart/2005/8/layout/hierarchy4"/>
    <dgm:cxn modelId="{EC9F333B-B574-416A-A6D4-4045C93BD954}" type="presParOf" srcId="{C3B4ED4C-E5CD-4B72-950D-154B1B7289D5}" destId="{E1EC67F6-06B7-41AB-80AC-862ECC4A31CB}" srcOrd="0" destOrd="0" presId="urn:microsoft.com/office/officeart/2005/8/layout/hierarchy4"/>
    <dgm:cxn modelId="{52E36411-4EEB-4D2D-BCA7-ACD733C5E167}" type="presParOf" srcId="{E1EC67F6-06B7-41AB-80AC-862ECC4A31CB}" destId="{04B232BC-8D16-4EC7-98F3-124CBFB240DD}" srcOrd="0" destOrd="0" presId="urn:microsoft.com/office/officeart/2005/8/layout/hierarchy4"/>
    <dgm:cxn modelId="{37B0C2D5-80EB-411F-9BFD-E8EEF0AB7A29}" type="presParOf" srcId="{E1EC67F6-06B7-41AB-80AC-862ECC4A31CB}" destId="{23C15A97-C011-427E-B12D-F1B1DAF2DDA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B09A82-C83A-4A3C-ACAA-24A892E73CF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2A2769E-2F3C-42FF-9B36-41FC4FB42F73}">
      <dgm:prSet/>
      <dgm:spPr/>
      <dgm:t>
        <a:bodyPr/>
        <a:lstStyle/>
        <a:p>
          <a:pPr rtl="0"/>
          <a:r>
            <a:rPr lang="ru-RU" dirty="0" smtClean="0"/>
            <a:t>Существует три позиции по вопросу соотношения гуманитарного познания и естественно-научного с другой.</a:t>
          </a:r>
          <a:endParaRPr lang="ru-RU" dirty="0"/>
        </a:p>
      </dgm:t>
    </dgm:pt>
    <dgm:pt modelId="{F9784AE4-46AA-4A4B-A835-DC40DB8BE104}" type="parTrans" cxnId="{A1217D53-40AA-4591-BC84-4ECD22D4C0A7}">
      <dgm:prSet/>
      <dgm:spPr/>
      <dgm:t>
        <a:bodyPr/>
        <a:lstStyle/>
        <a:p>
          <a:endParaRPr lang="ru-RU"/>
        </a:p>
      </dgm:t>
    </dgm:pt>
    <dgm:pt modelId="{8454C41F-5229-495F-8932-86CA963EC27D}" type="sibTrans" cxnId="{A1217D53-40AA-4591-BC84-4ECD22D4C0A7}">
      <dgm:prSet/>
      <dgm:spPr/>
      <dgm:t>
        <a:bodyPr/>
        <a:lstStyle/>
        <a:p>
          <a:endParaRPr lang="ru-RU"/>
        </a:p>
      </dgm:t>
    </dgm:pt>
    <dgm:pt modelId="{E3454D25-52D9-4FEA-9432-84299F3185FB}" type="pres">
      <dgm:prSet presAssocID="{24B09A82-C83A-4A3C-ACAA-24A892E73CF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8041F7-6D90-4CBE-B769-59667032E9EB}" type="pres">
      <dgm:prSet presAssocID="{24B09A82-C83A-4A3C-ACAA-24A892E73CF6}" presName="arrow" presStyleLbl="bgShp" presStyleIdx="0" presStyleCnt="1"/>
      <dgm:spPr/>
    </dgm:pt>
    <dgm:pt modelId="{1CAA81FC-121A-4C51-93E3-8F3A4041D897}" type="pres">
      <dgm:prSet presAssocID="{24B09A82-C83A-4A3C-ACAA-24A892E73CF6}" presName="points" presStyleCnt="0"/>
      <dgm:spPr/>
    </dgm:pt>
    <dgm:pt modelId="{935F7466-0B0B-489D-A03C-4B70F5E94CA5}" type="pres">
      <dgm:prSet presAssocID="{52A2769E-2F3C-42FF-9B36-41FC4FB42F73}" presName="compositeA" presStyleCnt="0"/>
      <dgm:spPr/>
    </dgm:pt>
    <dgm:pt modelId="{25500557-39CE-489F-BD8F-93651C4E0197}" type="pres">
      <dgm:prSet presAssocID="{52A2769E-2F3C-42FF-9B36-41FC4FB42F73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DF333-A0C6-4791-82EC-F6045C35384B}" type="pres">
      <dgm:prSet presAssocID="{52A2769E-2F3C-42FF-9B36-41FC4FB42F73}" presName="circleA" presStyleLbl="node1" presStyleIdx="0" presStyleCnt="1" custLinFactNeighborX="47341" custLinFactNeighborY="13229"/>
      <dgm:spPr/>
      <dgm:t>
        <a:bodyPr/>
        <a:lstStyle/>
        <a:p>
          <a:endParaRPr lang="ru-RU"/>
        </a:p>
      </dgm:t>
    </dgm:pt>
    <dgm:pt modelId="{EFF6E79E-82E5-4CB0-A7FD-451139981C4A}" type="pres">
      <dgm:prSet presAssocID="{52A2769E-2F3C-42FF-9B36-41FC4FB42F73}" presName="spaceA" presStyleCnt="0"/>
      <dgm:spPr/>
    </dgm:pt>
  </dgm:ptLst>
  <dgm:cxnLst>
    <dgm:cxn modelId="{229AF3B8-DF53-417E-B05F-A93A05A9B004}" type="presOf" srcId="{24B09A82-C83A-4A3C-ACAA-24A892E73CF6}" destId="{E3454D25-52D9-4FEA-9432-84299F3185FB}" srcOrd="0" destOrd="0" presId="urn:microsoft.com/office/officeart/2005/8/layout/hProcess11"/>
    <dgm:cxn modelId="{A1217D53-40AA-4591-BC84-4ECD22D4C0A7}" srcId="{24B09A82-C83A-4A3C-ACAA-24A892E73CF6}" destId="{52A2769E-2F3C-42FF-9B36-41FC4FB42F73}" srcOrd="0" destOrd="0" parTransId="{F9784AE4-46AA-4A4B-A835-DC40DB8BE104}" sibTransId="{8454C41F-5229-495F-8932-86CA963EC27D}"/>
    <dgm:cxn modelId="{9A90F67E-81D5-49D2-A300-2E4340B13ABF}" type="presOf" srcId="{52A2769E-2F3C-42FF-9B36-41FC4FB42F73}" destId="{25500557-39CE-489F-BD8F-93651C4E0197}" srcOrd="0" destOrd="0" presId="urn:microsoft.com/office/officeart/2005/8/layout/hProcess11"/>
    <dgm:cxn modelId="{20445504-85F7-426F-AE43-B85DF2A8FE1F}" type="presParOf" srcId="{E3454D25-52D9-4FEA-9432-84299F3185FB}" destId="{5C8041F7-6D90-4CBE-B769-59667032E9EB}" srcOrd="0" destOrd="0" presId="urn:microsoft.com/office/officeart/2005/8/layout/hProcess11"/>
    <dgm:cxn modelId="{3024816D-5201-4334-956C-6D5ABBB228E2}" type="presParOf" srcId="{E3454D25-52D9-4FEA-9432-84299F3185FB}" destId="{1CAA81FC-121A-4C51-93E3-8F3A4041D897}" srcOrd="1" destOrd="0" presId="urn:microsoft.com/office/officeart/2005/8/layout/hProcess11"/>
    <dgm:cxn modelId="{258EA6F8-638F-403F-8AB9-9468C6CCD529}" type="presParOf" srcId="{1CAA81FC-121A-4C51-93E3-8F3A4041D897}" destId="{935F7466-0B0B-489D-A03C-4B70F5E94CA5}" srcOrd="0" destOrd="0" presId="urn:microsoft.com/office/officeart/2005/8/layout/hProcess11"/>
    <dgm:cxn modelId="{3272CF41-C9B1-47EE-80BA-DBD27D76E4B4}" type="presParOf" srcId="{935F7466-0B0B-489D-A03C-4B70F5E94CA5}" destId="{25500557-39CE-489F-BD8F-93651C4E0197}" srcOrd="0" destOrd="0" presId="urn:microsoft.com/office/officeart/2005/8/layout/hProcess11"/>
    <dgm:cxn modelId="{5A14CAE1-5B63-4475-BBF6-B3FBEA25BE4A}" type="presParOf" srcId="{935F7466-0B0B-489D-A03C-4B70F5E94CA5}" destId="{593DF333-A0C6-4791-82EC-F6045C35384B}" srcOrd="1" destOrd="0" presId="urn:microsoft.com/office/officeart/2005/8/layout/hProcess11"/>
    <dgm:cxn modelId="{CFB5FCA0-585D-487D-9787-2180A17F970A}" type="presParOf" srcId="{935F7466-0B0B-489D-A03C-4B70F5E94CA5}" destId="{EFF6E79E-82E5-4CB0-A7FD-451139981C4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54345E-7469-438C-8A65-8CEB0D36C65F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B38206-468E-4BD4-8337-6726950EB898}">
      <dgm:prSet phldrT="[Текст]"/>
      <dgm:spPr/>
      <dgm:t>
        <a:bodyPr/>
        <a:lstStyle/>
        <a:p>
          <a:r>
            <a:rPr lang="ru-RU" dirty="0" smtClean="0"/>
            <a:t>Карл Поппер</a:t>
          </a:r>
          <a:endParaRPr lang="ru-RU" dirty="0"/>
        </a:p>
      </dgm:t>
    </dgm:pt>
    <dgm:pt modelId="{50D00676-1EA0-4F71-84B4-E10378288D7F}" type="parTrans" cxnId="{E2497F9A-1724-474B-97DD-20C83B618BE7}">
      <dgm:prSet/>
      <dgm:spPr/>
      <dgm:t>
        <a:bodyPr/>
        <a:lstStyle/>
        <a:p>
          <a:endParaRPr lang="ru-RU"/>
        </a:p>
      </dgm:t>
    </dgm:pt>
    <dgm:pt modelId="{78A9CC7A-783E-4035-A4AE-7D53BF5C08E8}" type="sibTrans" cxnId="{E2497F9A-1724-474B-97DD-20C83B618BE7}">
      <dgm:prSet/>
      <dgm:spPr/>
      <dgm:t>
        <a:bodyPr/>
        <a:lstStyle/>
        <a:p>
          <a:endParaRPr lang="ru-RU"/>
        </a:p>
      </dgm:t>
    </dgm:pt>
    <dgm:pt modelId="{916E7672-CBDF-472E-A1A6-8CA6F0E4D96A}">
      <dgm:prSet phldrT="[Текст]"/>
      <dgm:spPr/>
      <dgm:t>
        <a:bodyPr/>
        <a:lstStyle/>
        <a:p>
          <a:r>
            <a:rPr lang="ru-RU" dirty="0" err="1" smtClean="0"/>
            <a:t>Лакатос</a:t>
          </a:r>
          <a:r>
            <a:rPr lang="ru-RU" dirty="0" smtClean="0"/>
            <a:t> </a:t>
          </a:r>
          <a:r>
            <a:rPr lang="ru-RU" dirty="0" err="1" smtClean="0"/>
            <a:t>Имре</a:t>
          </a:r>
          <a:endParaRPr lang="ru-RU" dirty="0"/>
        </a:p>
      </dgm:t>
    </dgm:pt>
    <dgm:pt modelId="{F58D6C08-4CFD-4A66-9EA9-0F22B90A7331}" type="parTrans" cxnId="{44BB0010-A5EE-4FF6-82CA-07E02C49E187}">
      <dgm:prSet/>
      <dgm:spPr/>
      <dgm:t>
        <a:bodyPr/>
        <a:lstStyle/>
        <a:p>
          <a:endParaRPr lang="ru-RU"/>
        </a:p>
      </dgm:t>
    </dgm:pt>
    <dgm:pt modelId="{B0888B4D-43F9-44A2-8290-5ED9511A7CC5}" type="sibTrans" cxnId="{44BB0010-A5EE-4FF6-82CA-07E02C49E187}">
      <dgm:prSet/>
      <dgm:spPr/>
      <dgm:t>
        <a:bodyPr/>
        <a:lstStyle/>
        <a:p>
          <a:endParaRPr lang="ru-RU"/>
        </a:p>
      </dgm:t>
    </dgm:pt>
    <dgm:pt modelId="{61E78EFB-A6F1-49C9-82F2-1BB55D5DC2AE}">
      <dgm:prSet phldrT="[Текст]"/>
      <dgm:spPr/>
      <dgm:t>
        <a:bodyPr/>
        <a:lstStyle/>
        <a:p>
          <a:r>
            <a:rPr lang="ru-RU" dirty="0" err="1" smtClean="0"/>
            <a:t>Фейерабенд</a:t>
          </a:r>
          <a:r>
            <a:rPr lang="ru-RU" dirty="0" smtClean="0"/>
            <a:t> Пол</a:t>
          </a:r>
          <a:endParaRPr lang="ru-RU" dirty="0"/>
        </a:p>
      </dgm:t>
    </dgm:pt>
    <dgm:pt modelId="{3B5A8410-000D-4A38-BB2F-874CA6B6395F}" type="parTrans" cxnId="{586CC4EC-A171-407C-8907-6955A0BEC138}">
      <dgm:prSet/>
      <dgm:spPr/>
      <dgm:t>
        <a:bodyPr/>
        <a:lstStyle/>
        <a:p>
          <a:endParaRPr lang="ru-RU"/>
        </a:p>
      </dgm:t>
    </dgm:pt>
    <dgm:pt modelId="{CCEC111F-37DC-46AC-9671-4C0F5592B733}" type="sibTrans" cxnId="{586CC4EC-A171-407C-8907-6955A0BEC138}">
      <dgm:prSet/>
      <dgm:spPr/>
      <dgm:t>
        <a:bodyPr/>
        <a:lstStyle/>
        <a:p>
          <a:endParaRPr lang="ru-RU"/>
        </a:p>
      </dgm:t>
    </dgm:pt>
    <dgm:pt modelId="{FCFE645F-70EE-48E6-8C28-D086F9D8BE53}" type="pres">
      <dgm:prSet presAssocID="{BF54345E-7469-438C-8A65-8CEB0D36C6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59A06E-5CC7-4451-9B37-2A19F9627A56}" type="pres">
      <dgm:prSet presAssocID="{04B38206-468E-4BD4-8337-6726950EB898}" presName="composite" presStyleCnt="0"/>
      <dgm:spPr/>
    </dgm:pt>
    <dgm:pt modelId="{0826B11E-5D1B-4C18-BFD2-49770AFBB682}" type="pres">
      <dgm:prSet presAssocID="{04B38206-468E-4BD4-8337-6726950EB898}" presName="rect1" presStyleLbl="bgShp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B10E4937-054C-4DE8-9D3E-C02275F7788A}" type="pres">
      <dgm:prSet presAssocID="{04B38206-468E-4BD4-8337-6726950EB898}" presName="rect2" presStyleLbl="tr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44E0F-815B-4DB6-BC81-BEFD862C02E4}" type="pres">
      <dgm:prSet presAssocID="{78A9CC7A-783E-4035-A4AE-7D53BF5C08E8}" presName="sibTrans" presStyleCnt="0"/>
      <dgm:spPr/>
    </dgm:pt>
    <dgm:pt modelId="{6961CF6C-2DAE-435C-8A96-E2FDC74A14EB}" type="pres">
      <dgm:prSet presAssocID="{916E7672-CBDF-472E-A1A6-8CA6F0E4D96A}" presName="composite" presStyleCnt="0"/>
      <dgm:spPr/>
    </dgm:pt>
    <dgm:pt modelId="{A4C8A342-41B8-4CC2-B1F2-18EB27FC3D67}" type="pres">
      <dgm:prSet presAssocID="{916E7672-CBDF-472E-A1A6-8CA6F0E4D96A}" presName="rect1" presStyleLbl="bgShp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</dgm:pt>
    <dgm:pt modelId="{C4AD3236-FF2E-4107-998E-5D0380AAFC15}" type="pres">
      <dgm:prSet presAssocID="{916E7672-CBDF-472E-A1A6-8CA6F0E4D96A}" presName="rect2" presStyleLbl="tr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7F007-73CC-41B9-AAB5-145426AE551E}" type="pres">
      <dgm:prSet presAssocID="{B0888B4D-43F9-44A2-8290-5ED9511A7CC5}" presName="sibTrans" presStyleCnt="0"/>
      <dgm:spPr/>
    </dgm:pt>
    <dgm:pt modelId="{3D8A9686-1BB9-442B-BFFF-47C7D27AEA2C}" type="pres">
      <dgm:prSet presAssocID="{61E78EFB-A6F1-49C9-82F2-1BB55D5DC2AE}" presName="composite" presStyleCnt="0"/>
      <dgm:spPr/>
    </dgm:pt>
    <dgm:pt modelId="{FB4D0F37-6C29-4846-B39F-7F2018303253}" type="pres">
      <dgm:prSet presAssocID="{61E78EFB-A6F1-49C9-82F2-1BB55D5DC2AE}" presName="rect1" presStyleLbl="bgShp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5600431C-58F3-454F-A71A-12DB044236B8}" type="pres">
      <dgm:prSet presAssocID="{61E78EFB-A6F1-49C9-82F2-1BB55D5DC2AE}" presName="rect2" presStyleLbl="tr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6CC4EC-A171-407C-8907-6955A0BEC138}" srcId="{BF54345E-7469-438C-8A65-8CEB0D36C65F}" destId="{61E78EFB-A6F1-49C9-82F2-1BB55D5DC2AE}" srcOrd="2" destOrd="0" parTransId="{3B5A8410-000D-4A38-BB2F-874CA6B6395F}" sibTransId="{CCEC111F-37DC-46AC-9671-4C0F5592B733}"/>
    <dgm:cxn modelId="{44BB0010-A5EE-4FF6-82CA-07E02C49E187}" srcId="{BF54345E-7469-438C-8A65-8CEB0D36C65F}" destId="{916E7672-CBDF-472E-A1A6-8CA6F0E4D96A}" srcOrd="1" destOrd="0" parTransId="{F58D6C08-4CFD-4A66-9EA9-0F22B90A7331}" sibTransId="{B0888B4D-43F9-44A2-8290-5ED9511A7CC5}"/>
    <dgm:cxn modelId="{E2C694F6-1214-4993-9F07-05F0F870EBE6}" type="presOf" srcId="{916E7672-CBDF-472E-A1A6-8CA6F0E4D96A}" destId="{C4AD3236-FF2E-4107-998E-5D0380AAFC15}" srcOrd="0" destOrd="0" presId="urn:microsoft.com/office/officeart/2008/layout/BendingPictureSemiTransparentText"/>
    <dgm:cxn modelId="{E2497F9A-1724-474B-97DD-20C83B618BE7}" srcId="{BF54345E-7469-438C-8A65-8CEB0D36C65F}" destId="{04B38206-468E-4BD4-8337-6726950EB898}" srcOrd="0" destOrd="0" parTransId="{50D00676-1EA0-4F71-84B4-E10378288D7F}" sibTransId="{78A9CC7A-783E-4035-A4AE-7D53BF5C08E8}"/>
    <dgm:cxn modelId="{5E0905F0-F51A-4F37-9E62-5D02F4C7A234}" type="presOf" srcId="{61E78EFB-A6F1-49C9-82F2-1BB55D5DC2AE}" destId="{5600431C-58F3-454F-A71A-12DB044236B8}" srcOrd="0" destOrd="0" presId="urn:microsoft.com/office/officeart/2008/layout/BendingPictureSemiTransparentText"/>
    <dgm:cxn modelId="{06C0A3F2-AD73-48CD-A94E-6947BB9DE58C}" type="presOf" srcId="{04B38206-468E-4BD4-8337-6726950EB898}" destId="{B10E4937-054C-4DE8-9D3E-C02275F7788A}" srcOrd="0" destOrd="0" presId="urn:microsoft.com/office/officeart/2008/layout/BendingPictureSemiTransparentText"/>
    <dgm:cxn modelId="{CD6520DE-D1DC-4CD3-8896-A0A5D450EFFF}" type="presOf" srcId="{BF54345E-7469-438C-8A65-8CEB0D36C65F}" destId="{FCFE645F-70EE-48E6-8C28-D086F9D8BE53}" srcOrd="0" destOrd="0" presId="urn:microsoft.com/office/officeart/2008/layout/BendingPictureSemiTransparentText"/>
    <dgm:cxn modelId="{8A251AC6-6146-44CE-B804-22A992C78EE1}" type="presParOf" srcId="{FCFE645F-70EE-48E6-8C28-D086F9D8BE53}" destId="{4459A06E-5CC7-4451-9B37-2A19F9627A56}" srcOrd="0" destOrd="0" presId="urn:microsoft.com/office/officeart/2008/layout/BendingPictureSemiTransparentText"/>
    <dgm:cxn modelId="{F471E1D2-14ED-4512-998B-9F04CDD0FAD7}" type="presParOf" srcId="{4459A06E-5CC7-4451-9B37-2A19F9627A56}" destId="{0826B11E-5D1B-4C18-BFD2-49770AFBB682}" srcOrd="0" destOrd="0" presId="urn:microsoft.com/office/officeart/2008/layout/BendingPictureSemiTransparentText"/>
    <dgm:cxn modelId="{2F327577-6C3C-49A5-8BEF-19F79A635614}" type="presParOf" srcId="{4459A06E-5CC7-4451-9B37-2A19F9627A56}" destId="{B10E4937-054C-4DE8-9D3E-C02275F7788A}" srcOrd="1" destOrd="0" presId="urn:microsoft.com/office/officeart/2008/layout/BendingPictureSemiTransparentText"/>
    <dgm:cxn modelId="{D81D70A8-FC3E-467E-A64B-A7654C528E52}" type="presParOf" srcId="{FCFE645F-70EE-48E6-8C28-D086F9D8BE53}" destId="{17D44E0F-815B-4DB6-BC81-BEFD862C02E4}" srcOrd="1" destOrd="0" presId="urn:microsoft.com/office/officeart/2008/layout/BendingPictureSemiTransparentText"/>
    <dgm:cxn modelId="{5224714E-3261-47E5-8C04-7836766CACAE}" type="presParOf" srcId="{FCFE645F-70EE-48E6-8C28-D086F9D8BE53}" destId="{6961CF6C-2DAE-435C-8A96-E2FDC74A14EB}" srcOrd="2" destOrd="0" presId="urn:microsoft.com/office/officeart/2008/layout/BendingPictureSemiTransparentText"/>
    <dgm:cxn modelId="{6C17F400-B702-4613-9FC9-6B6557233F78}" type="presParOf" srcId="{6961CF6C-2DAE-435C-8A96-E2FDC74A14EB}" destId="{A4C8A342-41B8-4CC2-B1F2-18EB27FC3D67}" srcOrd="0" destOrd="0" presId="urn:microsoft.com/office/officeart/2008/layout/BendingPictureSemiTransparentText"/>
    <dgm:cxn modelId="{624B2467-09F1-43A6-B3A6-F41E0F2CF50A}" type="presParOf" srcId="{6961CF6C-2DAE-435C-8A96-E2FDC74A14EB}" destId="{C4AD3236-FF2E-4107-998E-5D0380AAFC15}" srcOrd="1" destOrd="0" presId="urn:microsoft.com/office/officeart/2008/layout/BendingPictureSemiTransparentText"/>
    <dgm:cxn modelId="{A908BFAC-ACA7-4797-A77E-93478C6879F5}" type="presParOf" srcId="{FCFE645F-70EE-48E6-8C28-D086F9D8BE53}" destId="{30C7F007-73CC-41B9-AAB5-145426AE551E}" srcOrd="3" destOrd="0" presId="urn:microsoft.com/office/officeart/2008/layout/BendingPictureSemiTransparentText"/>
    <dgm:cxn modelId="{F7080EE8-B5ED-4473-B78E-C6EC83C956F8}" type="presParOf" srcId="{FCFE645F-70EE-48E6-8C28-D086F9D8BE53}" destId="{3D8A9686-1BB9-442B-BFFF-47C7D27AEA2C}" srcOrd="4" destOrd="0" presId="urn:microsoft.com/office/officeart/2008/layout/BendingPictureSemiTransparentText"/>
    <dgm:cxn modelId="{5DB54DC5-8B49-44B3-A920-63FEDB339419}" type="presParOf" srcId="{3D8A9686-1BB9-442B-BFFF-47C7D27AEA2C}" destId="{FB4D0F37-6C29-4846-B39F-7F2018303253}" srcOrd="0" destOrd="0" presId="urn:microsoft.com/office/officeart/2008/layout/BendingPictureSemiTransparentText"/>
    <dgm:cxn modelId="{EAFAF4EC-80C7-4388-83DB-1AA1F2E0928B}" type="presParOf" srcId="{3D8A9686-1BB9-442B-BFFF-47C7D27AEA2C}" destId="{5600431C-58F3-454F-A71A-12DB044236B8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E0AB-44E9-47EB-B919-0035EF5A3908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1F7E-3358-4A60-AF2E-167FC76C66F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E0AB-44E9-47EB-B919-0035EF5A3908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1F7E-3358-4A60-AF2E-167FC76C66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E0AB-44E9-47EB-B919-0035EF5A3908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1F7E-3358-4A60-AF2E-167FC76C66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E0AB-44E9-47EB-B919-0035EF5A3908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1F7E-3358-4A60-AF2E-167FC76C66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E0AB-44E9-47EB-B919-0035EF5A3908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1F7E-3358-4A60-AF2E-167FC76C66F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E0AB-44E9-47EB-B919-0035EF5A3908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1F7E-3358-4A60-AF2E-167FC76C66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E0AB-44E9-47EB-B919-0035EF5A3908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1F7E-3358-4A60-AF2E-167FC76C66F1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E0AB-44E9-47EB-B919-0035EF5A3908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1F7E-3358-4A60-AF2E-167FC76C66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E0AB-44E9-47EB-B919-0035EF5A3908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1F7E-3358-4A60-AF2E-167FC76C66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E0AB-44E9-47EB-B919-0035EF5A3908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1F7E-3358-4A60-AF2E-167FC76C66F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E0AB-44E9-47EB-B919-0035EF5A3908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1F7E-3358-4A60-AF2E-167FC76C66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AE1E0AB-44E9-47EB-B919-0035EF5A3908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A2D1F7E-3358-4A60-AF2E-167FC76C66F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543800" cy="3744416"/>
          </a:xfrm>
        </p:spPr>
        <p:txBody>
          <a:bodyPr/>
          <a:lstStyle/>
          <a:p>
            <a:pPr algn="ctr"/>
            <a:r>
              <a:rPr lang="ru-RU" sz="1100" b="1" dirty="0">
                <a:latin typeface="+mn-lt"/>
              </a:rPr>
              <a:t>МИНИСТЕРСТВО ОБРАЗОВАНИЯ И НАУКИ РОССИЙСКОЙ </a:t>
            </a:r>
            <a:r>
              <a:rPr lang="ru-RU" sz="1100" b="1" dirty="0" smtClean="0">
                <a:latin typeface="+mn-lt"/>
              </a:rPr>
              <a:t>ФЕДЕРАЦИИ</a:t>
            </a:r>
            <a:r>
              <a:rPr lang="ru-RU" sz="1100" b="1" dirty="0">
                <a:latin typeface="+mn-lt"/>
              </a:rPr>
              <a:t/>
            </a:r>
            <a:br>
              <a:rPr lang="ru-RU" sz="1100" b="1" dirty="0">
                <a:latin typeface="+mn-lt"/>
              </a:rPr>
            </a:br>
            <a:r>
              <a:rPr lang="ru-RU" sz="1100" b="1" dirty="0">
                <a:latin typeface="+mn-lt"/>
              </a:rPr>
              <a:t>ФЕДЕРАЛЬНОЕ ГОСУДАРСТВЕННОЕ БЮДЖЕТНОЕ ОБРАЗОВАТЕЛЬНОЕ УЧРЕЖДЕНИЕ</a:t>
            </a:r>
            <a:br>
              <a:rPr lang="ru-RU" sz="1100" b="1" dirty="0">
                <a:latin typeface="+mn-lt"/>
              </a:rPr>
            </a:br>
            <a:r>
              <a:rPr lang="ru-RU" sz="1100" b="1" dirty="0">
                <a:latin typeface="+mn-lt"/>
              </a:rPr>
              <a:t>ВЫСШЕГО ПРОФЕССИОНАЛЬНОГО </a:t>
            </a:r>
            <a:r>
              <a:rPr lang="ru-RU" sz="1100" b="1" dirty="0" smtClean="0">
                <a:latin typeface="+mn-lt"/>
              </a:rPr>
              <a:t>ОБРАЗОВАНИЯ</a:t>
            </a:r>
            <a:br>
              <a:rPr lang="ru-RU" sz="1100" b="1" dirty="0" smtClean="0">
                <a:latin typeface="+mn-lt"/>
              </a:rPr>
            </a:br>
            <a:r>
              <a:rPr lang="ru-RU" sz="1100" b="1" dirty="0" smtClean="0">
                <a:latin typeface="+mn-lt"/>
              </a:rPr>
              <a:t>«</a:t>
            </a:r>
            <a:r>
              <a:rPr lang="ru-RU" sz="1100" b="1" dirty="0">
                <a:latin typeface="+mn-lt"/>
              </a:rPr>
              <a:t>МОСКОВСКИЙ ГОСУДАРСТВЕННЫЙ МАШИНОСТРОИТЕЛЬНЫЙ УНИВЕРСИТЕТ (МАМИ)»</a:t>
            </a:r>
            <a:br>
              <a:rPr lang="ru-RU" sz="1100" b="1" dirty="0">
                <a:latin typeface="+mn-lt"/>
              </a:rPr>
            </a:br>
            <a:r>
              <a:rPr lang="ru-RU" sz="1100" b="1" dirty="0">
                <a:latin typeface="+mn-lt"/>
              </a:rPr>
              <a:t>(УНИВЕРСИТЕТ МАШИНОСТРОЕНИЯ</a:t>
            </a:r>
            <a:r>
              <a:rPr lang="ru-RU" sz="1100" b="1" dirty="0" smtClean="0">
                <a:latin typeface="+mn-lt"/>
              </a:rPr>
              <a:t>)</a:t>
            </a:r>
            <a:br>
              <a:rPr lang="ru-RU" sz="1100" b="1" dirty="0" smtClean="0">
                <a:latin typeface="+mn-lt"/>
              </a:rPr>
            </a:br>
            <a:r>
              <a:rPr lang="ru-RU" sz="1100" b="1" dirty="0">
                <a:latin typeface="+mn-lt"/>
              </a:rPr>
              <a:t/>
            </a:r>
            <a:br>
              <a:rPr lang="ru-RU" sz="1100" b="1" dirty="0">
                <a:latin typeface="+mn-lt"/>
              </a:rPr>
            </a:br>
            <a:r>
              <a:rPr lang="ru-RU" sz="1100" b="1" dirty="0" smtClean="0">
                <a:latin typeface="+mn-lt"/>
              </a:rPr>
              <a:t/>
            </a:r>
            <a:br>
              <a:rPr lang="ru-RU" sz="1100" b="1" dirty="0" smtClean="0">
                <a:latin typeface="+mn-lt"/>
              </a:rPr>
            </a:br>
            <a:r>
              <a:rPr lang="ru-RU" sz="1100" b="1" dirty="0">
                <a:latin typeface="+mn-lt"/>
              </a:rPr>
              <a:t/>
            </a:r>
            <a:br>
              <a:rPr lang="ru-RU" sz="1100" b="1" dirty="0">
                <a:latin typeface="+mn-lt"/>
              </a:rPr>
            </a:br>
            <a:r>
              <a:rPr lang="ru-RU" sz="1100" b="1" dirty="0" smtClean="0">
                <a:latin typeface="+mn-lt"/>
              </a:rPr>
              <a:t/>
            </a:r>
            <a:br>
              <a:rPr lang="ru-RU" sz="1100" b="1" dirty="0" smtClean="0">
                <a:latin typeface="+mn-lt"/>
              </a:rPr>
            </a:br>
            <a:r>
              <a:rPr lang="ru-RU" sz="1400" b="1" dirty="0" smtClean="0">
                <a:latin typeface="+mn-lt"/>
              </a:rPr>
              <a:t/>
            </a:r>
            <a:br>
              <a:rPr lang="ru-RU" sz="1400" b="1" dirty="0" smtClean="0">
                <a:latin typeface="+mn-lt"/>
              </a:rPr>
            </a:br>
            <a:r>
              <a:rPr lang="ru-RU" sz="1400" b="1" dirty="0" smtClean="0">
                <a:latin typeface="+mn-lt"/>
              </a:rPr>
              <a:t>Кафедра « Философии и психологии» </a:t>
            </a:r>
            <a:br>
              <a:rPr lang="ru-RU" sz="1400" b="1" dirty="0" smtClean="0">
                <a:latin typeface="+mn-lt"/>
              </a:rPr>
            </a:br>
            <a:r>
              <a:rPr lang="ru-RU" sz="1400" b="1" u="sng" dirty="0" smtClean="0">
                <a:latin typeface="+mn-lt"/>
              </a:rPr>
              <a:t>Презентация</a:t>
            </a:r>
            <a:r>
              <a:rPr lang="ru-RU" sz="1100" b="1" dirty="0" smtClean="0">
                <a:latin typeface="+mn-lt"/>
              </a:rPr>
              <a:t/>
            </a:r>
            <a:br>
              <a:rPr lang="ru-RU" sz="1100" b="1" dirty="0" smtClean="0">
                <a:latin typeface="+mn-lt"/>
              </a:rPr>
            </a:br>
            <a:r>
              <a:rPr lang="ru-RU" sz="1400" b="1" dirty="0" smtClean="0">
                <a:latin typeface="+mn-lt"/>
              </a:rPr>
              <a:t/>
            </a:r>
            <a:br>
              <a:rPr lang="ru-RU" sz="1400" b="1" dirty="0" smtClean="0">
                <a:latin typeface="+mn-lt"/>
              </a:rPr>
            </a:br>
            <a:r>
              <a:rPr lang="ru-RU" sz="1400" b="1" dirty="0" smtClean="0">
                <a:latin typeface="+mn-lt"/>
              </a:rPr>
              <a:t>По дисциплине: философия</a:t>
            </a:r>
            <a:br>
              <a:rPr lang="ru-RU" sz="1400" b="1" dirty="0" smtClean="0">
                <a:latin typeface="+mn-lt"/>
              </a:rPr>
            </a:br>
            <a:r>
              <a:rPr lang="ru-RU" sz="1400" b="1" dirty="0" smtClean="0">
                <a:latin typeface="+mn-lt"/>
              </a:rPr>
              <a:t>На тему: «Философия науки»</a:t>
            </a:r>
            <a:r>
              <a:rPr lang="ru-RU" sz="1100" b="1" dirty="0" smtClean="0">
                <a:latin typeface="+mn-lt"/>
              </a:rPr>
              <a:t/>
            </a:r>
            <a:br>
              <a:rPr lang="ru-RU" sz="1100" b="1" dirty="0" smtClean="0">
                <a:latin typeface="+mn-lt"/>
              </a:rPr>
            </a:br>
            <a:r>
              <a:rPr lang="ru-RU" sz="1100" dirty="0">
                <a:latin typeface="+mn-lt"/>
              </a:rPr>
              <a:t/>
            </a:r>
            <a:br>
              <a:rPr lang="ru-RU" sz="1100" dirty="0">
                <a:latin typeface="+mn-lt"/>
              </a:rPr>
            </a:br>
            <a:endParaRPr lang="ru-RU" sz="1100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955015"/>
              </p:ext>
            </p:extLst>
          </p:nvPr>
        </p:nvGraphicFramePr>
        <p:xfrm>
          <a:off x="4283968" y="3933056"/>
          <a:ext cx="4050665" cy="153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0665"/>
              </a:tblGrid>
              <a:tr h="288290"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Выполнил студент группы 2-ЭФМнк-9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290"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очного отделения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290"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Барков И.А.</a:t>
                      </a:r>
                      <a:endParaRPr lang="ru-RU" sz="1400" dirty="0" smtClean="0">
                        <a:effectLst/>
                      </a:endParaRPr>
                    </a:p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Научный руководитель: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Баркова</a:t>
                      </a:r>
                      <a:r>
                        <a:rPr lang="ru-RU" sz="1400" dirty="0" smtClean="0">
                          <a:effectLst/>
                        </a:rPr>
                        <a:t> Ирина Николаевна  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91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Проблема двух культур философии науки.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Естествознание и обществознание;</a:t>
            </a:r>
          </a:p>
          <a:p>
            <a:r>
              <a:rPr lang="ru-RU" dirty="0" smtClean="0"/>
              <a:t>Конец </a:t>
            </a:r>
            <a:r>
              <a:rPr lang="en-US" dirty="0" smtClean="0"/>
              <a:t>XIX</a:t>
            </a:r>
            <a:r>
              <a:rPr lang="ru-RU" dirty="0" smtClean="0"/>
              <a:t>, начало </a:t>
            </a:r>
            <a:r>
              <a:rPr lang="en-US" dirty="0" smtClean="0"/>
              <a:t>XX </a:t>
            </a:r>
            <a:r>
              <a:rPr lang="ru-RU" dirty="0" smtClean="0"/>
              <a:t>в.;</a:t>
            </a:r>
          </a:p>
          <a:p>
            <a:r>
              <a:rPr lang="ru-RU" dirty="0" smtClean="0"/>
              <a:t>Писатель Сноу сформировал идею альтернативы 2 культур: естественно-научной и гуманитарной.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630689"/>
            <a:ext cx="1944216" cy="194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589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76155770"/>
              </p:ext>
            </p:extLst>
          </p:nvPr>
        </p:nvGraphicFramePr>
        <p:xfrm>
          <a:off x="762000" y="609600"/>
          <a:ext cx="3657600" cy="3767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028256" cy="5699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u="sng" dirty="0" smtClean="0"/>
              <a:t>1 позиция.</a:t>
            </a:r>
          </a:p>
          <a:p>
            <a:pPr marL="0" indent="0">
              <a:buNone/>
            </a:pPr>
            <a:r>
              <a:rPr lang="ru-RU" sz="1800" dirty="0" smtClean="0"/>
              <a:t>Существуют науки о природе и о духе. Обе сферы научны. Эти науки различны по предмету и методу изучения.</a:t>
            </a:r>
          </a:p>
          <a:p>
            <a:pPr marL="0" indent="0">
              <a:buNone/>
            </a:pPr>
            <a:r>
              <a:rPr lang="ru-RU" sz="1800" b="1" u="sng" dirty="0" smtClean="0"/>
              <a:t>2 позиция.</a:t>
            </a:r>
          </a:p>
          <a:p>
            <a:pPr marL="0" indent="0">
              <a:buNone/>
            </a:pPr>
            <a:r>
              <a:rPr lang="ru-RU" sz="1800" dirty="0" smtClean="0"/>
              <a:t>Физика-основа. Социально-гуманитарное знание- неразвитая наука. Она имеет свой предмет , а методы должна использовать из естественно- научного знания. </a:t>
            </a:r>
          </a:p>
          <a:p>
            <a:pPr marL="0" indent="0">
              <a:buNone/>
            </a:pPr>
            <a:r>
              <a:rPr lang="ru-RU" sz="1800" b="1" u="sng" dirty="0" smtClean="0"/>
              <a:t>3 позиция. </a:t>
            </a:r>
          </a:p>
          <a:p>
            <a:pPr marL="0" indent="0">
              <a:buNone/>
            </a:pPr>
            <a:r>
              <a:rPr lang="ru-RU" sz="1800" dirty="0" smtClean="0"/>
              <a:t>Социально-гуманитарное знание не признается научным, т.к. в этих науках содержаться знания, которые не могут быть проверены опытом.</a:t>
            </a:r>
            <a:endParaRPr lang="ru-RU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32154"/>
            <a:ext cx="3240360" cy="2585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896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Философия науки. Представители.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90776345"/>
              </p:ext>
            </p:extLst>
          </p:nvPr>
        </p:nvGraphicFramePr>
        <p:xfrm>
          <a:off x="762000" y="609600"/>
          <a:ext cx="7626424" cy="3767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7211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908720"/>
            <a:ext cx="7410400" cy="376732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1. Н.Ф. Бучило, А.Н. Чумаков «Философия»: Москва. Изд. ПЕР СЭ, 2001 г.</a:t>
            </a:r>
          </a:p>
          <a:p>
            <a:endParaRPr lang="ru-RU" dirty="0"/>
          </a:p>
          <a:p>
            <a:r>
              <a:rPr lang="ru-RU" dirty="0"/>
              <a:t>2. П.С. Гуревич «Философия» Учебник для психологов: Москва-Воронеж. Изд. МПСИ, 2004 г.</a:t>
            </a:r>
          </a:p>
          <a:p>
            <a:endParaRPr lang="ru-RU" dirty="0"/>
          </a:p>
          <a:p>
            <a:r>
              <a:rPr lang="ru-RU" dirty="0"/>
              <a:t>3. Л.А. </a:t>
            </a:r>
            <a:r>
              <a:rPr lang="ru-RU" dirty="0" err="1"/>
              <a:t>Зеленов</a:t>
            </a:r>
            <a:r>
              <a:rPr lang="ru-RU" dirty="0"/>
              <a:t>, А.А. Владимиров, В.А. Щуров «История и философия науки»: Москва. Изд. «Флинта», Изд. «Наука».2008 г.</a:t>
            </a:r>
          </a:p>
          <a:p>
            <a:endParaRPr lang="ru-RU" dirty="0"/>
          </a:p>
          <a:p>
            <a:r>
              <a:rPr lang="ru-RU" dirty="0"/>
              <a:t>4. В.М. Розин «Наука: происхождение, развитие, типология, новая концептуализация»: Москва-Воронеж. Изд. МПСИ, Изд. НПО «МОДЭК».2008 г.</a:t>
            </a:r>
          </a:p>
          <a:p>
            <a:endParaRPr lang="ru-RU" dirty="0"/>
          </a:p>
          <a:p>
            <a:r>
              <a:rPr lang="ru-RU" dirty="0"/>
              <a:t>5. А.А. Радугин «Философия»: Москва. Изд. ЦЕНТР, 2004 г.</a:t>
            </a:r>
          </a:p>
        </p:txBody>
      </p:sp>
    </p:spTree>
    <p:extLst>
      <p:ext uri="{BB962C8B-B14F-4D97-AF65-F5344CB8AC3E}">
        <p14:creationId xmlns:p14="http://schemas.microsoft.com/office/powerpoint/2010/main" val="252513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221088"/>
            <a:ext cx="7543800" cy="1524000"/>
          </a:xfrm>
        </p:spPr>
        <p:txBody>
          <a:bodyPr/>
          <a:lstStyle/>
          <a:p>
            <a:r>
              <a:rPr lang="ru-RU" dirty="0" smtClean="0"/>
              <a:t>Философия науки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989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8150" y="908720"/>
            <a:ext cx="7543800" cy="38862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dirty="0" smtClean="0"/>
              <a:t>Понятие науки.</a:t>
            </a:r>
          </a:p>
          <a:p>
            <a:pPr marL="457200" indent="-457200">
              <a:buAutoNum type="arabicPeriod"/>
            </a:pPr>
            <a:r>
              <a:rPr lang="ru-RU" dirty="0" smtClean="0"/>
              <a:t>Характеристики науки.</a:t>
            </a:r>
          </a:p>
          <a:p>
            <a:pPr marL="457200" indent="-457200">
              <a:buAutoNum type="arabicPeriod"/>
            </a:pPr>
            <a:r>
              <a:rPr lang="ru-RU" dirty="0" smtClean="0"/>
              <a:t>История развития науки.</a:t>
            </a:r>
          </a:p>
          <a:p>
            <a:pPr marL="457200" indent="-457200">
              <a:buFont typeface="+mj-lt"/>
              <a:buAutoNum type="alphaLcParenR"/>
            </a:pPr>
            <a:r>
              <a:rPr lang="ru-RU" dirty="0" smtClean="0"/>
              <a:t>Концепция Т. Куна.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ru-RU" dirty="0" smtClean="0"/>
              <a:t>Функции науки.</a:t>
            </a:r>
          </a:p>
          <a:p>
            <a:pPr marL="457200" indent="-457200">
              <a:buAutoNum type="arabicPeriod" startAt="4"/>
            </a:pPr>
            <a:r>
              <a:rPr lang="ru-RU" dirty="0" smtClean="0"/>
              <a:t>Проблема двух культур.</a:t>
            </a:r>
          </a:p>
          <a:p>
            <a:pPr marL="457200" indent="-457200">
              <a:buAutoNum type="arabicPeriod" startAt="4"/>
            </a:pPr>
            <a:r>
              <a:rPr lang="ru-RU" dirty="0" smtClean="0"/>
              <a:t>Философия науки. Представители.</a:t>
            </a:r>
          </a:p>
          <a:p>
            <a:pPr marL="457200" indent="-457200">
              <a:buAutoNum type="arabicPeriod" startAt="4"/>
            </a:pPr>
            <a:r>
              <a:rPr lang="ru-RU" dirty="0" smtClean="0"/>
              <a:t>Литература.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92696"/>
            <a:ext cx="3339910" cy="280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452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685800"/>
            <a:ext cx="7543800" cy="3886200"/>
          </a:xfrm>
        </p:spPr>
        <p:txBody>
          <a:bodyPr/>
          <a:lstStyle/>
          <a:p>
            <a:r>
              <a:rPr lang="ru-RU" dirty="0" smtClean="0"/>
              <a:t>Наука-это многофункциональное явление. Это особый духовный феномен;</a:t>
            </a:r>
          </a:p>
          <a:p>
            <a:r>
              <a:rPr lang="ru-RU" dirty="0" smtClean="0"/>
              <a:t>Наука-это рациональный способ познания мира, что основан на эмпирической проверке фактов и математическом доказательстве.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047" y="3393774"/>
            <a:ext cx="2448272" cy="2637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725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«Наука» употребляется в различных смыслах, это многофункциональное явление:</a:t>
            </a:r>
          </a:p>
          <a:p>
            <a:pPr marL="457200" indent="-457200">
              <a:buAutoNum type="arabicPeriod"/>
            </a:pPr>
            <a:r>
              <a:rPr lang="ru-RU" dirty="0" smtClean="0"/>
              <a:t>Это сфера духовной культуры; </a:t>
            </a:r>
          </a:p>
          <a:p>
            <a:pPr marL="457200" indent="-457200">
              <a:buAutoNum type="arabicPeriod"/>
            </a:pPr>
            <a:r>
              <a:rPr lang="ru-RU" dirty="0" smtClean="0"/>
              <a:t>Это форма общественного сознания;</a:t>
            </a:r>
          </a:p>
          <a:p>
            <a:pPr marL="457200" indent="-457200">
              <a:buAutoNum type="arabicPeriod"/>
            </a:pPr>
            <a:r>
              <a:rPr lang="ru-RU" dirty="0" smtClean="0"/>
              <a:t>Это способ познания мира;</a:t>
            </a:r>
          </a:p>
          <a:p>
            <a:pPr marL="457200" indent="-457200">
              <a:buAutoNum type="arabicPeriod"/>
            </a:pPr>
            <a:r>
              <a:rPr lang="ru-RU" dirty="0" smtClean="0"/>
              <a:t>Это социальный институт;</a:t>
            </a:r>
          </a:p>
          <a:p>
            <a:pPr marL="457200" indent="-457200">
              <a:buAutoNum type="arabicPeriod"/>
            </a:pPr>
            <a:r>
              <a:rPr lang="ru-RU" dirty="0" smtClean="0"/>
              <a:t>Это производительная сила общества;</a:t>
            </a:r>
            <a:endParaRPr lang="ru-RU" dirty="0"/>
          </a:p>
          <a:p>
            <a:pPr marL="457200" indent="-457200">
              <a:buAutoNum type="arabicPeriod"/>
            </a:pPr>
            <a:r>
              <a:rPr lang="ru-RU" dirty="0" smtClean="0"/>
              <a:t>Это особый род знаний.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4293096"/>
            <a:ext cx="4896545" cy="183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732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Характеристики.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4178264"/>
              </p:ext>
            </p:extLst>
          </p:nvPr>
        </p:nvGraphicFramePr>
        <p:xfrm>
          <a:off x="1331640" y="1772816"/>
          <a:ext cx="6552728" cy="2527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3011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развития.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Наука в классическом виде сформировалась в </a:t>
            </a:r>
            <a:r>
              <a:rPr lang="en-US" dirty="0"/>
              <a:t>XVI — </a:t>
            </a:r>
            <a:r>
              <a:rPr lang="en-US" dirty="0" smtClean="0"/>
              <a:t>XVII</a:t>
            </a:r>
            <a:r>
              <a:rPr lang="ru-RU" dirty="0" smtClean="0"/>
              <a:t> веках и представляла собой естествознание; </a:t>
            </a:r>
          </a:p>
          <a:p>
            <a:r>
              <a:rPr lang="ru-RU" dirty="0" smtClean="0"/>
              <a:t>В </a:t>
            </a:r>
            <a:r>
              <a:rPr lang="en-US" dirty="0" smtClean="0"/>
              <a:t>XVI</a:t>
            </a:r>
            <a:r>
              <a:rPr lang="ru-RU" dirty="0" smtClean="0"/>
              <a:t> в. наука начинает питать некоторые черты; появляется « утопический социализм», « теория естественных наук»;</a:t>
            </a:r>
          </a:p>
          <a:p>
            <a:r>
              <a:rPr lang="ru-RU" dirty="0" smtClean="0"/>
              <a:t>Родина науки- Западная Европа.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84984"/>
            <a:ext cx="2571606" cy="195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044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Концепция </a:t>
            </a:r>
            <a:r>
              <a:rPr lang="ru-RU" dirty="0" err="1" smtClean="0"/>
              <a:t>Т.Куна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Единство научного знания формируется в процессе взаимодействия дифференциации и интеграции;</a:t>
            </a:r>
          </a:p>
          <a:p>
            <a:r>
              <a:rPr lang="ru-RU" dirty="0" smtClean="0"/>
              <a:t>Дифференциация направлена на более тщательное и глубокое изучение отдельных явлений и процессов;</a:t>
            </a:r>
          </a:p>
          <a:p>
            <a:r>
              <a:rPr lang="ru-RU" dirty="0" smtClean="0"/>
              <a:t>Интеграция существует в разной форме, начиная от принятия понятий, методов и заканчивая методов теорий, концепций и т. д.  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990" y="3512136"/>
            <a:ext cx="2348087" cy="207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77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науки.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Производить и воспроизводить истинное знание.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819" y="1556792"/>
            <a:ext cx="597574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038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180</TotalTime>
  <Words>487</Words>
  <Application>Microsoft Office PowerPoint</Application>
  <PresentationFormat>Экран (4:3)</PresentationFormat>
  <Paragraphs>73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Impact</vt:lpstr>
      <vt:lpstr>Times New Roman</vt:lpstr>
      <vt:lpstr>NewsPrint</vt:lpstr>
      <vt:lpstr>МИНИСТЕРСТВО ОБРАЗОВАНИЯ И НАУКИ РОССИЙСКОЙ ФЕДЕРАЦИИ ФЕДЕРАЛЬНОЕ ГОСУДАРСТВЕННОЕ БЮДЖЕТНОЕ ОБРАЗОВАТЕЛЬНОЕ УЧРЕЖДЕНИЕ ВЫСШЕГО ПРОФЕССИОНАЛЬНОГО ОБРАЗОВАНИЯ «МОСКОВСКИЙ ГОСУДАРСТВЕННЫЙ МАШИНОСТРОИТЕЛЬНЫЙ УНИВЕРСИТЕТ (МАМИ)» (УНИВЕРСИТЕТ МАШИНОСТРОЕНИЯ)      Кафедра « Философии и психологии»  Презентация  По дисциплине: философия На тему: «Философия науки»  </vt:lpstr>
      <vt:lpstr>Философия науки</vt:lpstr>
      <vt:lpstr>Содержание.</vt:lpstr>
      <vt:lpstr>Понятие.</vt:lpstr>
      <vt:lpstr>Презентация PowerPoint</vt:lpstr>
      <vt:lpstr>Характеристики.</vt:lpstr>
      <vt:lpstr>История развития.</vt:lpstr>
      <vt:lpstr>Концепция Т.Куна.</vt:lpstr>
      <vt:lpstr>Функции науки.</vt:lpstr>
      <vt:lpstr>Проблема двух культур философии науки.</vt:lpstr>
      <vt:lpstr>Презентация PowerPoint</vt:lpstr>
      <vt:lpstr>Философия науки. Представители.</vt:lpstr>
      <vt:lpstr>Литература.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Философия науки</dc:title>
  <dc:creator>Admin</dc:creator>
  <cp:lastModifiedBy>Игорь</cp:lastModifiedBy>
  <cp:revision>17</cp:revision>
  <dcterms:created xsi:type="dcterms:W3CDTF">2014-06-27T10:24:56Z</dcterms:created>
  <dcterms:modified xsi:type="dcterms:W3CDTF">2014-08-15T09:25:26Z</dcterms:modified>
</cp:coreProperties>
</file>