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789F-60F4-4C52-A66D-99E70AAFDC7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A0EA-9DF9-4E47-9730-0A673063D4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galife.com.ua/uploads/posts/2011-09/1316554209_computerdesktopwallpaperscollection201_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СВОИ ЛЮДИ - СОЧТЕМСЯ!</a:t>
            </a:r>
            <a:endParaRPr lang="ru-RU" sz="3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496"/>
            <a:ext cx="7858180" cy="342902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8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Драматическая русская литература представляет собою странное зрелище, - писал Белинский в 1845 году. - У нас есть комедия Фонвизина, Горе от ума </a:t>
            </a:r>
            <a:r>
              <a:rPr lang="ru-RU" sz="4800" i="1" dirty="0" err="1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Грибоедова</a:t>
            </a:r>
            <a:r>
              <a:rPr lang="ru-RU" sz="48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, Ревизор, Женитьба Гоголя - и, кроме них, нет ничего, решительно ничего хоть сколько-нибудь замечательного, даже сколько-нибудь сносного.</a:t>
            </a:r>
          </a:p>
          <a:p>
            <a:pPr algn="l"/>
            <a:r>
              <a:rPr lang="ru-RU" sz="48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В 40-е годы, когда в прозе и поэзии все более прочное место завоевывал критический реализм, на сцене процветали напыщенные мелодрамы , бессодержательные водевили.</a:t>
            </a:r>
          </a:p>
          <a:p>
            <a:pPr algn="l"/>
            <a:r>
              <a:rPr lang="ru-RU" sz="48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Белинский призывал писателей идти по стопам Гоголя, создавать драматические произведения, которые бы правдиво изображали и объясняли жизнь.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11-09/1316554209_computerdesktopwallpaperscollection201_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СВОИ ЛЮДИ - СОЧТЕМСЯ! И такое произведение появилось: в 1849 году молодой драматург А. П. Островский написал комедию Свои люди - сочтемся!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(или </a:t>
            </a: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Банкрот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). Общее впечатление о ней выразил </a:t>
            </a: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тонкий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ценитель литературы писатель В.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Ф.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Одоевский: Я считаю на Руси три </a:t>
            </a: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трагедии: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Недоросль, Горе от ума, Ревизор. На </a:t>
            </a: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Банкроте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я ставлю номер четвертый.</a:t>
            </a:r>
          </a:p>
        </p:txBody>
      </p:sp>
      <p:pic>
        <p:nvPicPr>
          <p:cNvPr id="4098" name="Picture 2" descr="http://img1.liveinternet.ru/images/attach/c/2/72/656/72656423_Wassilij_Grigorjewitsch_Perow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3672" y="1214422"/>
            <a:ext cx="3360328" cy="440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72198" y="5572140"/>
            <a:ext cx="33575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Островский Александр Николаевич (1823-1886)</a:t>
            </a:r>
            <a:endParaRPr lang="ru-RU" sz="2100" i="1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11-09/1316554209_computerdesktopwallpaperscollection201_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42852"/>
            <a:ext cx="4614866" cy="59833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50" dirty="0" smtClean="0"/>
              <a:t>      </a:t>
            </a:r>
            <a:r>
              <a:rPr lang="ru-RU" sz="195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Пьесы </a:t>
            </a:r>
            <a:r>
              <a:rPr lang="ru-RU" sz="195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Александра Николаевича Островского нередко называют «окном» в купеческий мир творений были купцы всех гильдий, лавочники, приказчики, мелкие чиновники… Островского даже называли «Колумбом Замоскворечья», ведь он, как Колумб, открыл русскому читателю целый мир – </a:t>
            </a:r>
            <a:r>
              <a:rPr lang="ru-RU" sz="1950" i="1" dirty="0" err="1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мир</a:t>
            </a:r>
            <a:r>
              <a:rPr lang="ru-RU" sz="195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московского Замоскворечья, «страны» московского купцов.</a:t>
            </a:r>
            <a:br>
              <a:rPr lang="ru-RU" sz="195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195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Многие сюжеты для своих комедий драматург не придумывал, а брал прямо из жизни. Ему пригодился опыт службы в московских судах, где рассматривалась имущественные споры, дела о ложных банкротствах, конфликты из-за наследства. Островский, кажется, просто перенес все это на страницы своих пьес. </a:t>
            </a:r>
            <a:br>
              <a:rPr lang="ru-RU" sz="195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195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Комедия «Банкрот»  была напечатана в журнале «Москвитянин» в 1850 года названием «Свои люди – сочтемся!» и принесла молодому автору заслуженную славу.</a:t>
            </a:r>
          </a:p>
        </p:txBody>
      </p:sp>
      <p:pic>
        <p:nvPicPr>
          <p:cNvPr id="15362" name="Picture 2" descr="http://lib.znate.ru/pars_docs/refs/148/147843/147843_html_6874db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785794"/>
            <a:ext cx="5059715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11-09/1316554209_computerdesktopwallpaperscollection201_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5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     В </a:t>
            </a:r>
            <a:r>
              <a:rPr lang="ru-RU" sz="195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основе сюжета комедии лежит весьма распространенный в прошлом веке в купеческой среде случай мошенничества: богатый купец, Самсон Силыч Большов, занял у других купцов довольно крупную сумму денег, не желая возвращать ее, объявил о своем банкротстве. А все свое имущество он перевел на имя «верного человека» - приказчика Лазаря Подхалюзина, за которого, для большей своей уверенности и спокойствия, отдает замуж дочь </a:t>
            </a:r>
            <a:r>
              <a:rPr lang="ru-RU" sz="1950" i="1" dirty="0" err="1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Липочку</a:t>
            </a:r>
            <a:r>
              <a:rPr lang="ru-RU" sz="195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– Олимпиаду Самсоновну. </a:t>
            </a:r>
            <a:r>
              <a:rPr lang="ru-RU" sz="195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Несостоятельного должника Большова сажают в тюрьму (долговую «яму»), но Самсон Силыч уверен, что дочь и зять внесут за него небольшую сумму денег из полученного имущества и его освободят. Однако, события развиваются совсем не так, как хотелось бы Большову: Липочка и Подхалюзин не заплатили ни копейки, и бедный Большов вынужден отправиться в тюрьму.</a:t>
            </a:r>
            <a:endParaRPr lang="ru-RU" sz="1950" i="1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  <p:pic>
        <p:nvPicPr>
          <p:cNvPr id="16386" name="Picture 2" descr="http://maly.ru/photo_day/BorcovV-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715000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5008" y="5842337"/>
            <a:ext cx="34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Самсон Силыч Большов в </a:t>
            </a:r>
            <a:r>
              <a:rPr lang="ru-RU" sz="21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исполнении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Виктора Андреевича Борцова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egalife.com.ua/uploads/posts/2011-09/1316554209_computerdesktopwallpaperscollection201_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4000528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3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    </a:t>
            </a:r>
            <a:r>
              <a:rPr lang="ru-RU" sz="153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 </a:t>
            </a:r>
            <a:r>
              <a:rPr lang="ru-RU" sz="158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Казалось бы, в этом сюжете нет ничего интересного и занимательного: один мошенник обманул другого мошенника. </a:t>
            </a:r>
            <a:r>
              <a:rPr lang="ru-RU" sz="158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Но комедия интересна не сложным сюжетом, а той правдой жизни, которая составляет основу всех произведений Островского. С какой точностью и реалистичностью нарисованы все персонажи комедии! Возьмем, например, Большова. Это грубый, невежественный человек, настоящий самодур. Он привык всеми командовать и всем распоряжаться. Самсон Силыч приказывает дочери выйти замуж за Подхалюзина, совершенно не считаясь с ее желаниями: «Важное дело! Не плясать же мне по ее дудочке на старости лет. За кого велю, за того и пойдет. Мое детище: хочу с кашей ем, хочу масло пахтаю…» Большов сам начинал с низов, «голицами торговал»; его в детстве щедро награждали «тычками» и «подзатыльниками», но вот накопил денег, стал купцом и уже всех ругает и подгоняет. Конечно, суровая «школа жизни» по-своему воспитала его: он стал грубым, изворотливым, даже сделался мошенником. На в конце пьесы он же вызывает и некоторое сочувствие, ведь его жестоко предала собственная дочь и обманул «свой» человек – Подхалюзин, которому он так доверял!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4143380"/>
            <a:ext cx="25717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Лазарь </a:t>
            </a:r>
            <a:r>
              <a:rPr lang="ru-RU" sz="2100" i="1" dirty="0" err="1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Елизарыч</a:t>
            </a:r>
            <a:r>
              <a:rPr lang="ru-RU" sz="21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</a:t>
            </a:r>
            <a:r>
              <a:rPr lang="ru-RU" sz="21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Подхалюзин -</a:t>
            </a:r>
            <a:r>
              <a:rPr lang="ru-RU" sz="21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 </a:t>
            </a:r>
            <a:r>
              <a:rPr lang="ru-RU" sz="21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Антон </a:t>
            </a:r>
            <a:r>
              <a:rPr lang="ru-RU" sz="2100" i="1" dirty="0" err="1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Хомятов</a:t>
            </a:r>
            <a:endParaRPr lang="ru-RU" sz="2100" i="1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143380"/>
            <a:ext cx="26432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Олимпиада Самсоновна - </a:t>
            </a:r>
            <a:r>
              <a:rPr lang="ru-RU" sz="21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Ирина </a:t>
            </a:r>
            <a:r>
              <a:rPr lang="ru-RU" sz="2100" i="1" dirty="0" err="1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Жерякова</a:t>
            </a:r>
            <a:r>
              <a:rPr lang="ru-RU" sz="21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</a:t>
            </a:r>
            <a:r>
              <a:rPr lang="ru-RU" sz="21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/>
            </a:r>
            <a:br>
              <a:rPr lang="ru-RU" sz="21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endParaRPr lang="ru-RU" sz="2100" i="1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  <p:pic>
        <p:nvPicPr>
          <p:cNvPr id="17416" name="Picture 8" descr="http://maly.ru/photo_day/svoiludi-019.jpg?rand=1591818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294" y="0"/>
            <a:ext cx="2765706" cy="4143380"/>
          </a:xfrm>
          <a:prstGeom prst="rect">
            <a:avLst/>
          </a:prstGeom>
          <a:noFill/>
        </p:spPr>
      </p:pic>
      <p:pic>
        <p:nvPicPr>
          <p:cNvPr id="17418" name="Picture 10" descr="http://maly.ru/photo_day/ZheryakovaI_svoiludi.jpg?rand=508375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0" y="0"/>
            <a:ext cx="2762253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galife.com.ua/uploads/posts/2011-09/1316554209_computerdesktopwallpaperscollection201_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42852"/>
            <a:ext cx="5214942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Подхалюзин </a:t>
            </a:r>
            <a:r>
              <a:rPr lang="ru-RU" sz="28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является еще большим мошенником, чем Большов. Он сумел не только провести хозяина, но и завоевать расположение Липочки, </a:t>
            </a:r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которая </a:t>
            </a:r>
            <a:r>
              <a:rPr lang="ru-RU" sz="28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вначале не хотела выходить за него замуж. </a:t>
            </a:r>
            <a:r>
              <a:rPr lang="ru-RU" sz="28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Это как бы «новый» Большов, еще более циничный и наглый, более соответствует нравам нового времени – </a:t>
            </a:r>
            <a:r>
              <a:rPr lang="ru-RU" sz="2800" i="1" dirty="0" err="1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времени</a:t>
            </a:r>
            <a:r>
              <a:rPr lang="ru-RU" sz="28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наживы. Но есть в пьесе еще один персонаж, который неразрывно связан с предыдущими. Это мальчик Тишка. Он пока что еще служит «на побегушках», но уже понемногу, по копеечке, начинает собирать свой капитал, и со временем, очевидно, он станет «новым» </a:t>
            </a:r>
            <a:r>
              <a:rPr lang="ru-RU" sz="2800" i="1" dirty="0" err="1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Подхалюзиным</a:t>
            </a:r>
            <a:r>
              <a:rPr lang="ru-RU" sz="28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.</a:t>
            </a:r>
          </a:p>
        </p:txBody>
      </p:sp>
      <p:pic>
        <p:nvPicPr>
          <p:cNvPr id="18434" name="Picture 2" descr="http://maly.ru/photo_day/PotapovS_tishka.jpg?rand=1147537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715016"/>
            <a:ext cx="27045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Тишка – Сергей Потапов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11-09/1316554209_computerdesktopwallpaperscollection201_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642918"/>
            <a:ext cx="554356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   Особенно </a:t>
            </a:r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интересен в </a:t>
            </a:r>
            <a:r>
              <a:rPr lang="ru-RU" sz="2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комедии образ </a:t>
            </a:r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Липочки. Она мечтает о женихе «из благородных» и не хочет выходить замуж за какого-нибудь «купчишку»; ей подавай жениха «не курносого, беспременно чтобы был бы брюнет; ну, понятное дело, чтоб и одет был по-журнальному…» Она не похожа на купчих прежнего времени; ей хочется к деньгам отца добавить дворянство. </a:t>
            </a:r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Как это напоминает комедию Мольера «Мещанин во дворянстве»! </a:t>
            </a:r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однако хитрый Подхалюзин </a:t>
            </a:r>
            <a:r>
              <a:rPr lang="ru-RU" sz="2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без особого </a:t>
            </a:r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труда убедил ее, что с деньгами ее отца и с его изворотливостью они смогут зажить даже лучше «благородных». </a:t>
            </a:r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Липочка, как и Подхалюзин, не вызывает у нас ни малейшей симпатии.</a:t>
            </a:r>
          </a:p>
        </p:txBody>
      </p:sp>
      <p:pic>
        <p:nvPicPr>
          <p:cNvPr id="19458" name="Picture 2" descr="http://maly.ru/photo_day/svoiludi-011.jpg?rand=830928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3518697" cy="50447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11-09/1316554209_computerdesktopwallpaperscollection201_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91440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   Все персонажи пьесы, как главные, так и второстепенные (сваха Устинья Наумовна, ключница Фоминична и другие) изображены сатирически. </a:t>
            </a:r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Островский в начале своего творчества сразу же заявил о себе как писатель-сатирик, продолжатель традиции Д. И. Фонвизина, А. С. </a:t>
            </a:r>
            <a:r>
              <a:rPr lang="ru-RU" sz="2600" i="1" dirty="0" err="1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Грибоедова</a:t>
            </a:r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, Н. В. Гоголя. И последующие творения драматурга лишь укрепили и расширили его славу.</a:t>
            </a:r>
          </a:p>
        </p:txBody>
      </p:sp>
      <p:pic>
        <p:nvPicPr>
          <p:cNvPr id="20482" name="Picture 2" descr="http://maly.ru/photo_day/svoiludi-034.jpg?rand=631937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64" y="-214338"/>
            <a:ext cx="5437681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357562"/>
            <a:ext cx="3929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Устинья Наумовна</a:t>
            </a:r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- Лариса </a:t>
            </a:r>
            <a:r>
              <a:rPr lang="ru-RU" sz="1600" i="1" dirty="0" err="1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Кичанова</a:t>
            </a:r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</a:t>
            </a:r>
            <a:endParaRPr lang="ru-RU" sz="1600" i="1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  <p:pic>
        <p:nvPicPr>
          <p:cNvPr id="20484" name="Picture 4" descr="http://maly.ru/photo_day/svoiludi-035.jpg?rand=9801214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-428652"/>
            <a:ext cx="2571768" cy="383845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00496" y="3357562"/>
            <a:ext cx="2571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Фоминична - Клавдия Блохина</a:t>
            </a:r>
            <a:endParaRPr lang="ru-RU" sz="1600" dirty="0"/>
          </a:p>
        </p:txBody>
      </p:sp>
      <p:pic>
        <p:nvPicPr>
          <p:cNvPr id="20486" name="Picture 6" descr="http://maly.ru/photo_day/svoiludi-0031.jpg?rand=2631030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794" y="-142900"/>
            <a:ext cx="2643206" cy="351256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500794" y="3357562"/>
            <a:ext cx="2643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Сысой</a:t>
            </a:r>
            <a:r>
              <a:rPr lang="ru-RU" sz="1600" b="1" dirty="0"/>
              <a:t> </a:t>
            </a:r>
            <a:r>
              <a:rPr lang="ru-RU" sz="1600" i="1" dirty="0" err="1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Псоич</a:t>
            </a:r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-</a:t>
            </a:r>
            <a:r>
              <a:rPr lang="ru-RU" sz="1600" b="1" dirty="0" smtClean="0"/>
              <a:t> </a:t>
            </a:r>
            <a:r>
              <a:rPr lang="ru-RU" sz="16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Сергей </a:t>
            </a:r>
            <a:r>
              <a:rPr lang="ru-RU" sz="1600" i="1" dirty="0" err="1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Тезов</a:t>
            </a:r>
            <a:r>
              <a:rPr lang="ru-RU" sz="16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galife.com.ua/uploads/posts/2011-09/1316554209_computerdesktopwallpaperscollection201_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   Таким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образом, пьеса А.Н. Островского «Свои люди - сочтемся!» - это обличительная </a:t>
            </a: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комедия об отношениях, основанных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на имущественном неравенстве и жажде </a:t>
            </a:r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наживы, первая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сатира драматурга на нравы купеческой среды. 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Драматург, впервые в русской литературе, показал жизнь Замоскворечья – быт и нравы московских купцов, их взгляды на жизнь, мечты и стремления. Кроме того, первая пьеса Островского определила его творческую манеру, приемы и методы, с помощью которых он впоследствии создал такие драматургические шедевры, как «Гроза» и «Бесприданница».</a:t>
            </a:r>
          </a:p>
        </p:txBody>
      </p:sp>
      <p:pic>
        <p:nvPicPr>
          <p:cNvPr id="21506" name="Picture 2" descr="http://maly.ru/photo_day/svoiludi-029.jpg?rand=7816208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48000"/>
            <a:ext cx="53911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944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СВОИ ЛЮДИ - СОЧТЕМСЯ!</vt:lpstr>
      <vt:lpstr> </vt:lpstr>
      <vt:lpstr> </vt:lpstr>
      <vt:lpstr> </vt:lpstr>
      <vt:lpstr> </vt:lpstr>
      <vt:lpstr> </vt:lpstr>
      <vt:lpstr>  </vt:lpstr>
      <vt:lpstr> </vt:lpstr>
      <vt:lpstr>  </vt:lpstr>
    </vt:vector>
  </TitlesOfParts>
  <Company>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СВОИ ЛЮДИ - СОЧТЕМСЯ!</dc:title>
  <dc:creator>computer</dc:creator>
  <cp:lastModifiedBy>computer</cp:lastModifiedBy>
  <cp:revision>10</cp:revision>
  <dcterms:created xsi:type="dcterms:W3CDTF">2013-10-16T16:22:20Z</dcterms:created>
  <dcterms:modified xsi:type="dcterms:W3CDTF">2013-10-16T17:58:00Z</dcterms:modified>
</cp:coreProperties>
</file>