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9" r:id="rId9"/>
    <p:sldId id="261" r:id="rId10"/>
    <p:sldId id="262" r:id="rId11"/>
    <p:sldId id="263" r:id="rId12"/>
    <p:sldId id="264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FCD3FF-C308-4E4D-ABF4-D258F6F063D7}" type="datetimeFigureOut">
              <a:rPr lang="ru-RU" smtClean="0"/>
              <a:pPr/>
              <a:t>25.09.2012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4681A0-EFD3-4454-BF23-1A2D4023185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litera/butterfly.html?tid=67" TargetMode="External"/><Relationship Id="rId2" Type="http://schemas.openxmlformats.org/officeDocument/2006/relationships/hyperlink" Target="http://stranamasterov.ru/litera/flowers.html?tid=6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ranamasterov.ru/litera/cats.html?tid=6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82195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Муниципальное казённое  общеобразовательное учреждение лицей № 11 г. Россошь Воронежской области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1044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Проект </a:t>
            </a:r>
          </a:p>
          <a:p>
            <a:pPr algn="ctr"/>
            <a:r>
              <a:rPr lang="ru-RU" dirty="0" smtClean="0"/>
              <a:t>по  технологии</a:t>
            </a:r>
          </a:p>
          <a:p>
            <a:pPr algn="ctr"/>
            <a:r>
              <a:rPr lang="ru-RU" u="sng" dirty="0" smtClean="0"/>
              <a:t> Шкатулка, выполненная</a:t>
            </a:r>
            <a:br>
              <a:rPr lang="ru-RU" u="sng" dirty="0" smtClean="0"/>
            </a:br>
            <a:r>
              <a:rPr lang="ru-RU" u="sng" dirty="0" smtClean="0"/>
              <a:t>в технике «квиллинга»</a:t>
            </a:r>
          </a:p>
          <a:p>
            <a:pPr algn="ctr"/>
            <a:r>
              <a:rPr lang="ru-RU" dirty="0" smtClean="0"/>
              <a:t>Выполнила ученица6 «В» класса</a:t>
            </a:r>
          </a:p>
          <a:p>
            <a:pPr algn="ctr"/>
            <a:r>
              <a:rPr lang="ru-RU" dirty="0" smtClean="0"/>
              <a:t>Загороднева Екатерина Сергеевна</a:t>
            </a:r>
          </a:p>
          <a:p>
            <a:pPr algn="ctr"/>
            <a:r>
              <a:rPr lang="ru-RU" dirty="0" smtClean="0"/>
              <a:t>Проверил  учитель технологии</a:t>
            </a:r>
          </a:p>
          <a:p>
            <a:pPr algn="ctr"/>
            <a:r>
              <a:rPr lang="ru-RU" dirty="0" smtClean="0"/>
              <a:t>Побединская Наталья Рудольфовна</a:t>
            </a:r>
          </a:p>
          <a:p>
            <a:pPr algn="ctr"/>
            <a:r>
              <a:rPr lang="ru-RU" dirty="0" smtClean="0"/>
              <a:t>Россошь, 2012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564904"/>
            <a:ext cx="2212848" cy="15826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2142" r="2142"/>
          <a:stretch>
            <a:fillRect/>
          </a:stretch>
        </p:blipFill>
        <p:spPr bwMode="auto">
          <a:xfrm rot="420000">
            <a:off x="587116" y="671303"/>
            <a:ext cx="8254944" cy="54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772816"/>
            <a:ext cx="2212848" cy="15826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95936" y="1844824"/>
            <a:ext cx="2209800" cy="2179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8634" r="8634"/>
          <a:stretch>
            <a:fillRect/>
          </a:stretch>
        </p:blipFill>
        <p:spPr bwMode="auto">
          <a:xfrm rot="420000">
            <a:off x="932097" y="577908"/>
            <a:ext cx="7685550" cy="551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132856"/>
            <a:ext cx="2212848" cy="15826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2209800" cy="18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 4-ый я выбрала потому, что он мне подошёл.</a:t>
            </a:r>
            <a:endParaRPr lang="ru-RU" sz="2400" dirty="0"/>
          </a:p>
        </p:txBody>
      </p:sp>
      <p:pic>
        <p:nvPicPr>
          <p:cNvPr id="11266" name="Picture 2" descr=" &amp;Pcy;&amp;ocy;&amp;dcy;&amp;iecy;&amp;lcy;&amp;kcy;&amp;acy;, &amp;icy;&amp;zcy;&amp;dcy;&amp;iecy;&amp;lcy;&amp;icy;&amp;iecy; &amp;Kcy;&amp;vcy;&amp;icy;&amp;lcy;&amp;lcy;&amp;icy;&amp;ncy;&amp;gcy;: &amp;Ncy;&amp;iecy; &amp;mcy;&amp;ocy;&amp;gcy;&amp;ucy; &amp;ocy;&amp;scy;&amp;tcy;&amp;acy;&amp;ncy;&amp;ocy;&amp;vcy;&amp;icy;&amp;tcy;&amp;softcy;&amp;scy;&amp;yacy;... &amp;Bcy;&amp;ucy;&amp;mcy;&amp;acy;&amp;gcy;&amp;acy; 8 &amp;mcy;&amp;acy;&amp;rcy;&amp;tcy;&amp;acy;. &amp;Fcy;&amp;ocy;&amp;tcy;&amp;ocy;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75" r="5975"/>
          <a:stretch>
            <a:fillRect/>
          </a:stretch>
        </p:blipFill>
        <p:spPr bwMode="auto">
          <a:xfrm rot="449320">
            <a:off x="2985032" y="806665"/>
            <a:ext cx="5724576" cy="46536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Подбор инструментов и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384376"/>
          </a:xfrm>
        </p:spPr>
        <p:txBody>
          <a:bodyPr/>
          <a:lstStyle/>
          <a:p>
            <a:r>
              <a:rPr lang="ru-RU" dirty="0" smtClean="0"/>
              <a:t>Гофрированный  картон</a:t>
            </a:r>
          </a:p>
          <a:p>
            <a:r>
              <a:rPr lang="ru-RU" dirty="0" smtClean="0"/>
              <a:t>Клей  карандаш</a:t>
            </a:r>
          </a:p>
          <a:p>
            <a:r>
              <a:rPr lang="ru-RU" dirty="0" smtClean="0"/>
              <a:t>Клей «Титан»</a:t>
            </a:r>
          </a:p>
          <a:p>
            <a:r>
              <a:rPr lang="ru-RU" dirty="0" smtClean="0"/>
              <a:t>Гофрированная бумага</a:t>
            </a:r>
          </a:p>
          <a:p>
            <a:r>
              <a:rPr lang="ru-RU" dirty="0" smtClean="0"/>
              <a:t>Коробка из под сыра</a:t>
            </a:r>
          </a:p>
          <a:p>
            <a:r>
              <a:rPr lang="ru-RU" dirty="0" smtClean="0"/>
              <a:t>Бисер , офисная бумага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 выполнения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744416"/>
          </a:xfrm>
        </p:spPr>
        <p:txBody>
          <a:bodyPr/>
          <a:lstStyle/>
          <a:p>
            <a:r>
              <a:rPr lang="ru-RU" dirty="0" smtClean="0"/>
              <a:t>1.Для работы понадобятся полоски разноцветной бумаги (2мм-3см).</a:t>
            </a:r>
          </a:p>
          <a:p>
            <a:r>
              <a:rPr lang="ru-RU" dirty="0" smtClean="0"/>
              <a:t>2.Взять полоску бумаги вставить её кончик в прорезь  зубочистки.</a:t>
            </a:r>
          </a:p>
          <a:p>
            <a:r>
              <a:rPr lang="ru-RU" dirty="0" smtClean="0"/>
              <a:t>3.Начать её закручивать не очень туго.</a:t>
            </a:r>
          </a:p>
          <a:p>
            <a:r>
              <a:rPr lang="ru-RU" dirty="0" smtClean="0"/>
              <a:t>4.Аккуратно снять накрученную полоску и вставить её в линейку с круглым отверстием.</a:t>
            </a:r>
          </a:p>
          <a:p>
            <a:r>
              <a:rPr lang="ru-RU" dirty="0" smtClean="0"/>
              <a:t>5.Придать форму изделию.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764704"/>
            <a:ext cx="8136904" cy="58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Технологическая карта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3398168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 по порядку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Выполнение организации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Инструменты и материалы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  <a:r>
                        <a:rPr lang="ru-RU" sz="2400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Изготовить полоски разноцветной бумаги (2мм-3см).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Гофрированная бумага, офисная бумага.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  <a:r>
                        <a:rPr lang="ru-RU" sz="24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Взять полоску бумаги вставить её кончик в прорезь  зубочистки,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Полоска разноцветной бумаги,</a:t>
                      </a:r>
                      <a:r>
                        <a:rPr lang="ru-RU" baseline="0" dirty="0" smtClean="0"/>
                        <a:t> зубочистка с прорезью.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  <a:r>
                        <a:rPr lang="ru-RU" sz="2400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Начать её закручивать не очень туго.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Полоска разноцветной бумаги.</a:t>
                      </a:r>
                      <a:endParaRPr lang="ru-RU" dirty="0"/>
                    </a:p>
                  </a:txBody>
                  <a:tcPr/>
                </a:tc>
              </a:tr>
              <a:tr h="110064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  <a:r>
                        <a:rPr lang="ru-RU" sz="2400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Аккуратно снять полоску и вставить в линейку с круглым отверстием.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Линейка,</a:t>
                      </a:r>
                      <a:r>
                        <a:rPr lang="ru-RU" baseline="0" dirty="0" smtClean="0"/>
                        <a:t> накрученная полоска.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Изделие готово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Экономический расчёт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2088232"/>
                <a:gridCol w="1687056"/>
                <a:gridCol w="1645920"/>
                <a:gridCol w="1645920"/>
              </a:tblGrid>
              <a:tr h="701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№ по порядку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Стоимость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Гофрированный картон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55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55  руб.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Картон</a:t>
                      </a:r>
                      <a:r>
                        <a:rPr lang="ru-RU" baseline="0" dirty="0" smtClean="0"/>
                        <a:t> обычный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16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16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Коробка из под сыра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46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1</a:t>
                      </a:r>
                      <a:r>
                        <a:rPr lang="ru-RU" baseline="0" dirty="0" smtClean="0"/>
                        <a:t>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46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Бумага офисная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110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1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110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baseline="0" dirty="0" smtClean="0"/>
                        <a:t> 5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Клей «Титан»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19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2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38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Ножницы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  35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35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300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Экологическая экспертиза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520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Так как я, при изготовлении моего проективного изделия, использовала безотходную технологию , моё изделие является экологически чистым и не наносит вред окружающей среде.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Рекламный проспект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        Этикетка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844824"/>
            <a:ext cx="21602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«Цветочная </a:t>
            </a:r>
          </a:p>
          <a:p>
            <a:pPr algn="ctr"/>
            <a:r>
              <a:rPr lang="ru-RU" dirty="0" smtClean="0"/>
              <a:t>Фантазия»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89040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             Цена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861048"/>
            <a:ext cx="21602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 руб.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5517232"/>
            <a:ext cx="23042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Производитель ОАО  «Сувенир»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564904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Квиллинг -это чудо! Квиллинг–красота!  Творите своими руками , творите во все времена . Пусть быт наш украсят эти  «бумажные»  чудеса.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389120"/>
          </a:xfrm>
        </p:spPr>
        <p:txBody>
          <a:bodyPr/>
          <a:lstStyle/>
          <a:p>
            <a:r>
              <a:rPr lang="ru-RU" dirty="0" smtClean="0"/>
              <a:t>Выбор темы и её обоснование                     4</a:t>
            </a:r>
          </a:p>
          <a:p>
            <a:r>
              <a:rPr lang="ru-RU" dirty="0" smtClean="0"/>
              <a:t>«Звёздочка» обдумывания                            5</a:t>
            </a:r>
          </a:p>
          <a:p>
            <a:r>
              <a:rPr lang="ru-RU" dirty="0" smtClean="0"/>
              <a:t>Исторические сведения                                6</a:t>
            </a:r>
          </a:p>
          <a:p>
            <a:r>
              <a:rPr lang="ru-RU" dirty="0" smtClean="0"/>
              <a:t>Выбор  альтернативных идей                       9</a:t>
            </a:r>
          </a:p>
          <a:p>
            <a:r>
              <a:rPr lang="ru-RU" dirty="0" smtClean="0"/>
              <a:t>Эскиз изделия                                                 12</a:t>
            </a:r>
          </a:p>
          <a:p>
            <a:r>
              <a:rPr lang="ru-RU" dirty="0" smtClean="0"/>
              <a:t>Выбор материалов                                          13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Этикетка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2" y="2708920"/>
            <a:ext cx="4248472" cy="2880320"/>
          </a:xfrm>
          <a:prstGeom prst="round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Изделие из «квиллинга» «Цветочная фантазия» </a:t>
            </a:r>
            <a:r>
              <a:rPr lang="ru-RU" dirty="0" smtClean="0"/>
              <a:t>                                                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</a:t>
            </a:r>
          </a:p>
          <a:p>
            <a:pPr algn="just"/>
            <a:r>
              <a:rPr lang="ru-RU" dirty="0" smtClean="0"/>
              <a:t>                                           </a:t>
            </a:r>
            <a:r>
              <a:rPr lang="ru-RU" sz="2400" dirty="0" smtClean="0"/>
              <a:t>   200 руб.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Самоанализ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Основная сложность- правильно приготовить части для изделия поэтапно. Сейчас я научилась правильно изготавливать элементы. Если встречались трудности в работе , я обращалась к справочной литературе по данной теме. Лучше всего у меня получались изделия на природную тему: цветы , травинки, листики. Мне очень нравится работать с бумагой, я занимаюсь этим в часы своего досуга. Эта работа  доставляет мне массу удовольствия и приносит удовлетворение.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>
                <a:hlinkClick r:id="rId2"/>
              </a:rPr>
              <a:t>Проснякова</a:t>
            </a:r>
            <a:r>
              <a:rPr lang="ru-RU" dirty="0" smtClean="0">
                <a:hlinkClick r:id="rId2"/>
              </a:rPr>
              <a:t> Т.Н. «Цветы». Энциклопедия технологий прикладного творчества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>
                <a:hlinkClick r:id="rId3"/>
              </a:rPr>
              <a:t>Проснякова</a:t>
            </a:r>
            <a:r>
              <a:rPr lang="ru-RU" dirty="0" smtClean="0">
                <a:hlinkClick r:id="rId3"/>
              </a:rPr>
              <a:t> Т.Н. «Бабочки». Энциклопедия технологий прикладного творчества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 smtClean="0">
                <a:hlinkClick r:id="rId4"/>
              </a:rPr>
              <a:t>Проснякова</a:t>
            </a:r>
            <a:r>
              <a:rPr lang="ru-RU" dirty="0" smtClean="0">
                <a:hlinkClick r:id="rId4"/>
              </a:rPr>
              <a:t> Т.Н. «Кошки». Энциклопедия технологий прикладного творчества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/>
          <a:lstStyle/>
          <a:p>
            <a:r>
              <a:rPr lang="ru-RU" dirty="0" smtClean="0"/>
              <a:t>Технология выполнения изделия               14</a:t>
            </a:r>
          </a:p>
          <a:p>
            <a:r>
              <a:rPr lang="ru-RU" dirty="0" smtClean="0"/>
              <a:t>Технологическая карта                                 16</a:t>
            </a:r>
          </a:p>
          <a:p>
            <a:r>
              <a:rPr lang="ru-RU" dirty="0" smtClean="0"/>
              <a:t>Экономический расчёт                                 17</a:t>
            </a:r>
          </a:p>
          <a:p>
            <a:r>
              <a:rPr lang="ru-RU" dirty="0" smtClean="0"/>
              <a:t>Экологическая экспертиза                           18</a:t>
            </a:r>
          </a:p>
          <a:p>
            <a:r>
              <a:rPr lang="ru-RU" dirty="0" smtClean="0"/>
              <a:t>Рекламный проспект                                     19</a:t>
            </a:r>
          </a:p>
          <a:p>
            <a:r>
              <a:rPr lang="ru-RU" dirty="0" smtClean="0"/>
              <a:t>Этикетка                                                          20</a:t>
            </a:r>
          </a:p>
          <a:p>
            <a:r>
              <a:rPr lang="ru-RU" dirty="0" smtClean="0"/>
              <a:t>Самоанализ                                                     21</a:t>
            </a:r>
          </a:p>
          <a:p>
            <a:r>
              <a:rPr lang="ru-RU" dirty="0" smtClean="0"/>
              <a:t>Литература                                                      22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Выбор темы и её обоснование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657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Я увидела в кабинете технологии очень красивые изделия в технике  «квиллинга»  и мне захотелось  сделать нечто подобное. Такая работа послужит хорошим подарком на любой праздник  и доставит радость нашим близким. Такой подарок невозможно купить в магазине и он украсит любой интерьер.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882352"/>
          </a:xfrm>
        </p:spPr>
        <p:txBody>
          <a:bodyPr/>
          <a:lstStyle/>
          <a:p>
            <a:pPr algn="ctr"/>
            <a:r>
              <a:rPr lang="ru-RU" dirty="0" smtClean="0"/>
              <a:t>«Звёздочка» обдумывания</a:t>
            </a:r>
            <a:endParaRPr lang="ru-RU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3275856" y="2996952"/>
            <a:ext cx="2376264" cy="172819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Шкатулка</a:t>
            </a:r>
            <a:endParaRPr lang="ru-RU" sz="2000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251520" y="1556792"/>
            <a:ext cx="1872208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Истори -ческие сведения</a:t>
            </a:r>
            <a:endParaRPr lang="ru-RU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2051720" y="1196752"/>
            <a:ext cx="1850504" cy="172819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Оборору-дования  </a:t>
            </a:r>
            <a:r>
              <a:rPr lang="ru-RU" sz="1600" dirty="0" smtClean="0"/>
              <a:t>для рабо-ты</a:t>
            </a:r>
            <a:endParaRPr lang="ru-RU" dirty="0"/>
          </a:p>
        </p:txBody>
      </p:sp>
      <p:sp>
        <p:nvSpPr>
          <p:cNvPr id="7" name="6-конечная звезда 6"/>
          <p:cNvSpPr/>
          <p:nvPr/>
        </p:nvSpPr>
        <p:spPr>
          <a:xfrm>
            <a:off x="3779912" y="908720"/>
            <a:ext cx="1728192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Эскиз компози-   ции</a:t>
            </a:r>
            <a:endParaRPr lang="ru-RU" sz="1400" dirty="0"/>
          </a:p>
        </p:txBody>
      </p:sp>
      <p:sp>
        <p:nvSpPr>
          <p:cNvPr id="8" name="6-конечная звезда 7"/>
          <p:cNvSpPr/>
          <p:nvPr/>
        </p:nvSpPr>
        <p:spPr>
          <a:xfrm>
            <a:off x="5364088" y="1268760"/>
            <a:ext cx="1634480" cy="158417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Разработ- ка рекламы</a:t>
            </a:r>
            <a:endParaRPr lang="ru-RU" sz="1400" dirty="0"/>
          </a:p>
        </p:txBody>
      </p:sp>
      <p:sp>
        <p:nvSpPr>
          <p:cNvPr id="9" name="6-конечная звезда 8"/>
          <p:cNvSpPr/>
          <p:nvPr/>
        </p:nvSpPr>
        <p:spPr>
          <a:xfrm>
            <a:off x="539552" y="3068960"/>
            <a:ext cx="1944216" cy="165618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Выбор темы и  её </a:t>
            </a:r>
          </a:p>
          <a:p>
            <a:pPr algn="ctr"/>
            <a:r>
              <a:rPr lang="ru-RU" sz="1400" dirty="0" smtClean="0"/>
              <a:t>обоснование</a:t>
            </a:r>
            <a:endParaRPr lang="ru-RU" sz="1400" dirty="0"/>
          </a:p>
        </p:txBody>
      </p:sp>
      <p:sp>
        <p:nvSpPr>
          <p:cNvPr id="10" name="6-конечная звезда 9"/>
          <p:cNvSpPr/>
          <p:nvPr/>
        </p:nvSpPr>
        <p:spPr>
          <a:xfrm>
            <a:off x="6660232" y="2204864"/>
            <a:ext cx="1728192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Расчёт стоимости   </a:t>
            </a:r>
          </a:p>
          <a:p>
            <a:pPr algn="ctr"/>
            <a:r>
              <a:rPr lang="ru-RU" sz="1400" dirty="0" smtClean="0"/>
              <a:t>изделия</a:t>
            </a:r>
            <a:endParaRPr lang="ru-RU" sz="1400" dirty="0"/>
          </a:p>
        </p:txBody>
      </p:sp>
      <p:sp>
        <p:nvSpPr>
          <p:cNvPr id="11" name="6-конечная звезда 10"/>
          <p:cNvSpPr/>
          <p:nvPr/>
        </p:nvSpPr>
        <p:spPr>
          <a:xfrm>
            <a:off x="7092280" y="3429000"/>
            <a:ext cx="1656184" cy="14904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Разработка </a:t>
            </a:r>
          </a:p>
          <a:p>
            <a:pPr algn="ctr"/>
            <a:r>
              <a:rPr lang="ru-RU" sz="1400" dirty="0" smtClean="0"/>
              <a:t>этикетки</a:t>
            </a:r>
            <a:endParaRPr lang="ru-RU" sz="1400" dirty="0"/>
          </a:p>
        </p:txBody>
      </p:sp>
      <p:sp>
        <p:nvSpPr>
          <p:cNvPr id="12" name="6-конечная звезда 11"/>
          <p:cNvSpPr/>
          <p:nvPr/>
        </p:nvSpPr>
        <p:spPr>
          <a:xfrm>
            <a:off x="971600" y="4509120"/>
            <a:ext cx="1656184" cy="14401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Литерату-</a:t>
            </a:r>
          </a:p>
          <a:p>
            <a:pPr algn="ctr"/>
            <a:r>
              <a:rPr lang="ru-RU" sz="1400" dirty="0" smtClean="0"/>
              <a:t>ра</a:t>
            </a:r>
            <a:endParaRPr lang="ru-RU" sz="1400" dirty="0"/>
          </a:p>
        </p:txBody>
      </p:sp>
      <p:sp>
        <p:nvSpPr>
          <p:cNvPr id="13" name="6-конечная звезда 12"/>
          <p:cNvSpPr/>
          <p:nvPr/>
        </p:nvSpPr>
        <p:spPr>
          <a:xfrm>
            <a:off x="2555776" y="4797152"/>
            <a:ext cx="1728192" cy="16344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Технологи-</a:t>
            </a:r>
          </a:p>
          <a:p>
            <a:pPr algn="ctr"/>
            <a:r>
              <a:rPr lang="ru-RU" sz="1400" dirty="0" smtClean="0"/>
              <a:t>ческая</a:t>
            </a:r>
          </a:p>
          <a:p>
            <a:pPr algn="ctr"/>
            <a:r>
              <a:rPr lang="ru-RU" sz="1400" dirty="0" smtClean="0"/>
              <a:t>последова-</a:t>
            </a:r>
          </a:p>
          <a:p>
            <a:pPr algn="ctr"/>
            <a:r>
              <a:rPr lang="ru-RU" sz="1400" dirty="0" smtClean="0"/>
              <a:t>тельность</a:t>
            </a:r>
            <a:endParaRPr lang="ru-RU" sz="1400" dirty="0"/>
          </a:p>
        </p:txBody>
      </p:sp>
      <p:sp>
        <p:nvSpPr>
          <p:cNvPr id="14" name="6-конечная звезда 13"/>
          <p:cNvSpPr/>
          <p:nvPr/>
        </p:nvSpPr>
        <p:spPr>
          <a:xfrm>
            <a:off x="4211960" y="5229200"/>
            <a:ext cx="1440160" cy="136815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Самоана-лиз  работы</a:t>
            </a:r>
            <a:endParaRPr lang="ru-RU" sz="1200" dirty="0"/>
          </a:p>
        </p:txBody>
      </p:sp>
      <p:sp>
        <p:nvSpPr>
          <p:cNvPr id="15" name="6-конечная звезда 14"/>
          <p:cNvSpPr/>
          <p:nvPr/>
        </p:nvSpPr>
        <p:spPr>
          <a:xfrm>
            <a:off x="7020272" y="4869160"/>
            <a:ext cx="1512168" cy="14401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Санитарно-гигиениче-ские </a:t>
            </a:r>
          </a:p>
          <a:p>
            <a:pPr algn="ctr"/>
            <a:r>
              <a:rPr lang="ru-RU" sz="1200" dirty="0" smtClean="0"/>
              <a:t>треьования</a:t>
            </a:r>
            <a:endParaRPr lang="ru-RU" sz="1200" dirty="0"/>
          </a:p>
        </p:txBody>
      </p:sp>
      <p:sp>
        <p:nvSpPr>
          <p:cNvPr id="16" name="6-конечная звезда 15"/>
          <p:cNvSpPr/>
          <p:nvPr/>
        </p:nvSpPr>
        <p:spPr>
          <a:xfrm>
            <a:off x="5652120" y="4941168"/>
            <a:ext cx="1296144" cy="127444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Правила</a:t>
            </a:r>
          </a:p>
          <a:p>
            <a:pPr algn="ctr"/>
            <a:r>
              <a:rPr lang="ru-RU" sz="1200" dirty="0" smtClean="0"/>
              <a:t>безопас-</a:t>
            </a:r>
          </a:p>
          <a:p>
            <a:pPr algn="ctr"/>
            <a:r>
              <a:rPr lang="ru-RU" sz="1200" dirty="0" smtClean="0"/>
              <a:t>ности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Исторические сведения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78" y="1268761"/>
            <a:ext cx="712980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772816"/>
            <a:ext cx="47525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20688"/>
            <a:ext cx="76328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43786"/>
            <a:ext cx="8244408" cy="593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2771800" cy="862541"/>
          </a:xfrm>
        </p:spPr>
        <p:txBody>
          <a:bodyPr/>
          <a:lstStyle/>
          <a:p>
            <a:r>
              <a:rPr lang="ru-RU" dirty="0" smtClean="0"/>
              <a:t>Выбор альтернативных идей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828785"/>
            <a:ext cx="2495872" cy="21793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Я отказалась от 3-ёх вариантов потому, что их делать </a:t>
            </a:r>
          </a:p>
          <a:p>
            <a:pPr algn="ctr"/>
            <a:r>
              <a:rPr lang="ru-RU" sz="2000" dirty="0" smtClean="0"/>
              <a:t>долго, трудно, дорого.</a:t>
            </a:r>
          </a:p>
          <a:p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6493" r="64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</TotalTime>
  <Words>648</Words>
  <Application>Microsoft Office PowerPoint</Application>
  <PresentationFormat>Экран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Муниципальное казённое  общеобразовательное учреждение лицей № 11 г. Россошь Воронежской области</vt:lpstr>
      <vt:lpstr>Содержание</vt:lpstr>
      <vt:lpstr>Содержание</vt:lpstr>
      <vt:lpstr>Выбор темы и её обоснование</vt:lpstr>
      <vt:lpstr>«Звёздочка» обдумывания</vt:lpstr>
      <vt:lpstr>Исторические сведения</vt:lpstr>
      <vt:lpstr>Слайд 7</vt:lpstr>
      <vt:lpstr>Слайд 8</vt:lpstr>
      <vt:lpstr>Выбор альтернативных идей</vt:lpstr>
      <vt:lpstr>Слайд 10</vt:lpstr>
      <vt:lpstr>Слайд 11</vt:lpstr>
      <vt:lpstr>Слайд 12</vt:lpstr>
      <vt:lpstr>Подбор инструментов и материалов</vt:lpstr>
      <vt:lpstr>Технология выполнения</vt:lpstr>
      <vt:lpstr>Слайд 15</vt:lpstr>
      <vt:lpstr>Технологическая карта</vt:lpstr>
      <vt:lpstr>Экономический расчёт</vt:lpstr>
      <vt:lpstr>Экологическая экспертиза</vt:lpstr>
      <vt:lpstr>Рекламный проспект </vt:lpstr>
      <vt:lpstr>Этикетка</vt:lpstr>
      <vt:lpstr>Самоанализ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 общеобразовате</dc:title>
  <dc:creator>Катя</dc:creator>
  <cp:lastModifiedBy>Admin</cp:lastModifiedBy>
  <cp:revision>56</cp:revision>
  <dcterms:created xsi:type="dcterms:W3CDTF">2012-04-07T14:40:44Z</dcterms:created>
  <dcterms:modified xsi:type="dcterms:W3CDTF">2012-09-25T05:48:00Z</dcterms:modified>
</cp:coreProperties>
</file>