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6" r:id="rId3"/>
    <p:sldId id="261" r:id="rId4"/>
    <p:sldId id="256" r:id="rId5"/>
    <p:sldId id="257" r:id="rId6"/>
    <p:sldId id="264" r:id="rId7"/>
    <p:sldId id="258" r:id="rId8"/>
    <p:sldId id="259" r:id="rId9"/>
    <p:sldId id="263" r:id="rId10"/>
    <p:sldId id="265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F68187-77EA-4EAF-8E8B-4D7816E3736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25001F-AA53-44AD-9555-FB2DC2A0A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300/winx4163.c/0_1a6c8_a9c63348_L" TargetMode="External"/><Relationship Id="rId3" Type="http://schemas.openxmlformats.org/officeDocument/2006/relationships/hyperlink" Target="http://crazy.werd.ru/uploads/posts/2010-01-26/1264483461_b809fe917148.png" TargetMode="External"/><Relationship Id="rId7" Type="http://schemas.openxmlformats.org/officeDocument/2006/relationships/hyperlink" Target="http://nopix.ru/wp-content/uploads/2012/01/86Multi_Multi_Smesharik_barash_0002.jpg" TargetMode="External"/><Relationship Id="rId12" Type="http://schemas.openxmlformats.org/officeDocument/2006/relationships/hyperlink" Target="http://s005.radikal.ru/i211/1010/47/cfa8b4e63f5b.png" TargetMode="External"/><Relationship Id="rId2" Type="http://schemas.openxmlformats.org/officeDocument/2006/relationships/hyperlink" Target="http://img-fotki.yandex.ru/get/6401/138790257.76/0_85c41_7e15ccc5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eshariky.narod.ru/img/sovunya.png" TargetMode="External"/><Relationship Id="rId11" Type="http://schemas.openxmlformats.org/officeDocument/2006/relationships/hyperlink" Target="http://img-fotki.yandex.ru/get/5607/49266068.18/0_817b4_d74aed2d_XL" TargetMode="External"/><Relationship Id="rId5" Type="http://schemas.openxmlformats.org/officeDocument/2006/relationships/hyperlink" Target="http://s56.radikal.ru/i154/0808/4c/faa179f73e14.png" TargetMode="External"/><Relationship Id="rId10" Type="http://schemas.openxmlformats.org/officeDocument/2006/relationships/hyperlink" Target="http://img-fotki.yandex.ru/get/5608/49266068.1a/0_81805_b5dc4f7_XL" TargetMode="External"/><Relationship Id="rId4" Type="http://schemas.openxmlformats.org/officeDocument/2006/relationships/hyperlink" Target="http://4stor.ru/uploads/forum/images/1327736216.png" TargetMode="External"/><Relationship Id="rId9" Type="http://schemas.openxmlformats.org/officeDocument/2006/relationships/hyperlink" Target="http://i6.beon.ru/59/26/1192659/90/38512790/0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4;&#1091;&#1079;&#1099;&#1082;&#1072;\&#1057;&#1084;&#1077;&#1096;&#1072;&#1088;&#1080;&#1082;&#1080;%20-%20&#1050;&#1088;&#1091;&#1075;&#1083;&#1072;&#1103;%20&#1087;&#1077;&#1089;&#1077;&#1085;&#1082;&#1072;%20(mp3ostrov.com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94" y="188640"/>
            <a:ext cx="805496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математики во 2 классе.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УМК «Начальная школа 21 века»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«Решение задач на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нахождение нескольких долей числа»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рефлексии.</a:t>
            </a:r>
            <a:endParaRPr lang="ru-RU" sz="36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2210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Автор: Носкова Марина Александровна,</a:t>
            </a:r>
            <a:br>
              <a:rPr lang="ru-RU" sz="2800" dirty="0" smtClean="0"/>
            </a:br>
            <a:r>
              <a:rPr lang="ru-RU" sz="2800" dirty="0" smtClean="0"/>
              <a:t>учитель начальных классов МБОУ СОШ № 2 </a:t>
            </a:r>
            <a:br>
              <a:rPr lang="ru-RU" sz="2800" dirty="0" smtClean="0"/>
            </a:br>
            <a:r>
              <a:rPr lang="ru-RU" sz="2800" dirty="0" smtClean="0"/>
              <a:t>города Верещагино Пермского края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Оцени свою работу!</a:t>
            </a:r>
            <a:endParaRPr lang="ru-RU" b="1" dirty="0"/>
          </a:p>
        </p:txBody>
      </p:sp>
      <p:pic>
        <p:nvPicPr>
          <p:cNvPr id="22530" name="Picture 2" descr="http://i6.beon.ru/59/26/1192659/90/38512790/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1219200" cy="1219200"/>
          </a:xfrm>
          <a:prstGeom prst="rect">
            <a:avLst/>
          </a:prstGeom>
          <a:noFill/>
        </p:spPr>
      </p:pic>
      <p:pic>
        <p:nvPicPr>
          <p:cNvPr id="22532" name="Picture 4" descr="http://img-fotki.yandex.ru/get/5608/49266068.1a/0_81805_b5dc4f7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1296144" cy="1296144"/>
          </a:xfrm>
          <a:prstGeom prst="rect">
            <a:avLst/>
          </a:prstGeom>
          <a:noFill/>
        </p:spPr>
      </p:pic>
      <p:pic>
        <p:nvPicPr>
          <p:cNvPr id="22534" name="Picture 6" descr="http://img-fotki.yandex.ru/get/5607/49266068.18/0_817b4_d74aed2d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1296144" cy="12961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47670" y="1556792"/>
            <a:ext cx="7263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Старался , 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меня всё получилось!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64704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996952"/>
            <a:ext cx="6768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Старался, но были ошибки.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492896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5013176"/>
            <a:ext cx="48965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меня не получилось, но я буду стараться!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21088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52736"/>
            <a:ext cx="6994130" cy="4382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9302" y="404664"/>
            <a:ext cx="12923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Ссылки: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3671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http://img-fotki.yandex.ru/get/6401/138790257.76/0_85c41_7e15ccc5_XL</a:t>
            </a:r>
            <a:r>
              <a:rPr lang="ru-RU" sz="1200" dirty="0" smtClean="0"/>
              <a:t> - </a:t>
            </a:r>
            <a:r>
              <a:rPr lang="ru-RU" sz="1200" dirty="0" err="1" smtClean="0"/>
              <a:t>Крош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http://crazy.werd.ru/uploads/posts/2010-01-26/1264483461_b809fe917148.png</a:t>
            </a:r>
            <a:r>
              <a:rPr lang="ru-RU" sz="1200" dirty="0" smtClean="0"/>
              <a:t> - </a:t>
            </a:r>
            <a:r>
              <a:rPr lang="ru-RU" sz="1200" dirty="0" err="1" smtClean="0"/>
              <a:t>Нюша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http://4stor.ru/uploads/forum/images/1327736216.png</a:t>
            </a:r>
            <a:r>
              <a:rPr lang="ru-RU" sz="1200" dirty="0" smtClean="0"/>
              <a:t> - Ёжик</a:t>
            </a:r>
          </a:p>
          <a:p>
            <a:r>
              <a:rPr lang="en-US" sz="1200" dirty="0" smtClean="0">
                <a:hlinkClick r:id="rId5"/>
              </a:rPr>
              <a:t>http://s56.radikal.ru/i154/0808/4c/faa179f73e14.png</a:t>
            </a:r>
            <a:r>
              <a:rPr lang="ru-RU" sz="1200" dirty="0" smtClean="0"/>
              <a:t> - </a:t>
            </a:r>
            <a:r>
              <a:rPr lang="ru-RU" sz="1200" dirty="0" err="1" smtClean="0"/>
              <a:t>Пин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http://smeshariky.narod.ru/img/sovunya.png</a:t>
            </a:r>
            <a:r>
              <a:rPr lang="ru-RU" sz="1200" dirty="0" smtClean="0"/>
              <a:t> -  </a:t>
            </a:r>
            <a:r>
              <a:rPr lang="ru-RU" sz="1200" dirty="0" err="1" smtClean="0"/>
              <a:t>Совунья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http://nopix.ru/wp-content/uploads/2012/01/86Multi_Multi_Smesharik_barash_0002.jpg</a:t>
            </a:r>
            <a:r>
              <a:rPr lang="ru-RU" sz="1200" dirty="0" smtClean="0"/>
              <a:t> - </a:t>
            </a:r>
            <a:r>
              <a:rPr lang="ru-RU" sz="1200" dirty="0" err="1" smtClean="0"/>
              <a:t>Бараш</a:t>
            </a:r>
            <a:endParaRPr lang="ru-RU" sz="1200" dirty="0" smtClean="0"/>
          </a:p>
          <a:p>
            <a:r>
              <a:rPr lang="en-US" sz="1200" dirty="0" smtClean="0">
                <a:hlinkClick r:id="rId8"/>
              </a:rPr>
              <a:t>http://img-fotki.yandex.ru/get/3300/winx4163.c/0_1a6c8_a9c63348_L</a:t>
            </a:r>
            <a:r>
              <a:rPr lang="ru-RU" sz="1200" dirty="0" smtClean="0"/>
              <a:t> - </a:t>
            </a:r>
            <a:r>
              <a:rPr lang="ru-RU" sz="1200" dirty="0" err="1" smtClean="0"/>
              <a:t>Копатыч</a:t>
            </a:r>
            <a:endParaRPr lang="ru-RU" sz="1200" dirty="0" smtClean="0"/>
          </a:p>
          <a:p>
            <a:r>
              <a:rPr lang="ru-RU" sz="1200" dirty="0" smtClean="0"/>
              <a:t>Песня из мультфильма «Круглая песенка»</a:t>
            </a:r>
          </a:p>
          <a:p>
            <a:r>
              <a:rPr lang="en-US" sz="1200" dirty="0" smtClean="0">
                <a:hlinkClick r:id="rId9"/>
              </a:rPr>
              <a:t>http://i6.beon.ru/59/26/1192659/90/38512790/0.gif</a:t>
            </a:r>
            <a:r>
              <a:rPr lang="ru-RU" sz="1200" dirty="0" smtClean="0"/>
              <a:t> - Ежик</a:t>
            </a:r>
          </a:p>
          <a:p>
            <a:r>
              <a:rPr lang="en-US" sz="1200" dirty="0" smtClean="0">
                <a:hlinkClick r:id="rId10"/>
              </a:rPr>
              <a:t>http://img-fotki.yandex.ru/get/5608/49266068.1a/0_81805_b5dc4f7_XL</a:t>
            </a:r>
            <a:r>
              <a:rPr lang="ru-RU" sz="1200" dirty="0" smtClean="0"/>
              <a:t> - Кар</a:t>
            </a:r>
          </a:p>
          <a:p>
            <a:r>
              <a:rPr lang="en-US" sz="1200" dirty="0" smtClean="0">
                <a:hlinkClick r:id="rId11"/>
              </a:rPr>
              <a:t>http://img-fotki.yandex.ru/get/5607/49266068.18/0_817b4_d74aed2d_XL</a:t>
            </a:r>
            <a:r>
              <a:rPr lang="ru-RU" sz="1200" dirty="0" smtClean="0"/>
              <a:t> - </a:t>
            </a:r>
            <a:r>
              <a:rPr lang="ru-RU" sz="1200" dirty="0" err="1" smtClean="0"/>
              <a:t>Крош</a:t>
            </a:r>
            <a:endParaRPr lang="ru-RU" sz="1200" dirty="0" smtClean="0"/>
          </a:p>
          <a:p>
            <a:r>
              <a:rPr lang="en-US" sz="1200" dirty="0" smtClean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s005.radikal.ru/i211/1010/47/cfa8b4e63f5b.png</a:t>
            </a:r>
            <a:r>
              <a:rPr lang="ru-RU" sz="1200" dirty="0" smtClean="0"/>
              <a:t> - спасибо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76672"/>
            <a:ext cx="67443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«Решение задач на нахождение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ескольких долей числа»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crazy.werd.ru/uploads/posts/2010-01-26/1264483461_b809fe9171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46140"/>
            <a:ext cx="2989685" cy="3411860"/>
          </a:xfrm>
          <a:prstGeom prst="rect">
            <a:avLst/>
          </a:prstGeom>
          <a:noFill/>
        </p:spPr>
      </p:pic>
      <p:pic>
        <p:nvPicPr>
          <p:cNvPr id="5" name="Picture 2" descr="http://4stor.ru/uploads/forum/images/13277362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3029513" cy="3549799"/>
          </a:xfrm>
          <a:prstGeom prst="rect">
            <a:avLst/>
          </a:prstGeom>
          <a:noFill/>
        </p:spPr>
      </p:pic>
      <p:pic>
        <p:nvPicPr>
          <p:cNvPr id="6" name="Picture 2" descr="http://s56.radikal.ru/i154/0808/4c/faa179f73e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032448" cy="320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6401/138790257.76/0_85c41_7e15ccc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898859" cy="11171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85086" y="476672"/>
            <a:ext cx="1962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36:6*4=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916832"/>
            <a:ext cx="19191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28:7*3=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http://img-fotki.yandex.ru/get/6401/138790257.76/0_85c41_7e15ccc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898859" cy="11171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3284984"/>
            <a:ext cx="1949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81:9*5=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http://img-fotki.yandex.ru/get/6401/138790257.76/0_85c41_7e15ccc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898859" cy="11171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79912" y="4437112"/>
            <a:ext cx="18838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15:5*7=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http://img-fotki.yandex.ru/get/6401/138790257.76/0_85c41_7e15ccc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898859" cy="11171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97455" y="548680"/>
            <a:ext cx="1972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24:6*8=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 descr="http://img-fotki.yandex.ru/get/6401/138790257.76/0_85c41_7e15ccc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898859" cy="11171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88024" y="1916832"/>
            <a:ext cx="1980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18:9*6=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2" descr="http://img-fotki.yandex.ru/get/6401/138790257.76/0_85c41_7e15ccc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00808"/>
            <a:ext cx="898859" cy="111715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860032" y="3212976"/>
            <a:ext cx="1965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64:8*3=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2" descr="http://img-fotki.yandex.ru/get/6401/138790257.76/0_85c41_7e15ccc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068960"/>
            <a:ext cx="898859" cy="111715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275856" y="332656"/>
            <a:ext cx="89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1700808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3068960"/>
            <a:ext cx="888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404664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1772816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3140968"/>
            <a:ext cx="89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4365104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5517232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5517232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5517232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5517232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517232"/>
            <a:ext cx="68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96336" y="5517232"/>
            <a:ext cx="669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60432" y="5445224"/>
            <a:ext cx="386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55776" y="5517232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Мама купила Коле 36 конфет. </a:t>
            </a:r>
            <a:br>
              <a:rPr lang="ru-RU" dirty="0" smtClean="0"/>
            </a:br>
            <a:r>
              <a:rPr lang="ru-RU" dirty="0" smtClean="0"/>
              <a:t>Две шестых он уже съел. Сколько конфет осталось у Коли?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7910" y="2780928"/>
            <a:ext cx="5096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1) 36:6*2=12(к.)- съел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645024"/>
            <a:ext cx="35573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36 – 12= 24 (к.)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653136"/>
            <a:ext cx="3975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24 конфеты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crazy.werd.ru/uploads/posts/2010-01-26/1264483461_b809fe9171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46140"/>
            <a:ext cx="2989685" cy="341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58032" cy="1012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гараже стояли синие и красные</a:t>
            </a:r>
            <a:br>
              <a:rPr lang="ru-RU" dirty="0" smtClean="0"/>
            </a:br>
            <a:r>
              <a:rPr lang="ru-RU" dirty="0" smtClean="0"/>
              <a:t>машины. Всего было 32 машины.</a:t>
            </a:r>
            <a:br>
              <a:rPr lang="ru-RU" dirty="0" smtClean="0"/>
            </a:br>
            <a:r>
              <a:rPr lang="ru-RU" dirty="0" smtClean="0"/>
              <a:t>Синих уехало две восьмых от числа всех машин, а красных – три четвёртых от числа всех машин. Сколько машин уехало?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6414" y="3789040"/>
            <a:ext cx="4562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32:8*2=8(м.)-синих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437112"/>
            <a:ext cx="5541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2) 32:4*3=24 (м.)-красных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6235" y="5157192"/>
            <a:ext cx="3038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8+24=32(м.)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949280"/>
            <a:ext cx="38756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32 машины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://4stor.ru/uploads/forum/images/13277362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645024"/>
            <a:ext cx="3029513" cy="354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3300/winx4163.c/0_1a6c8_a9c63348_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3816424" cy="38164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124744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620688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76672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04664"/>
            <a:ext cx="76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32656"/>
            <a:ext cx="625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404664"/>
            <a:ext cx="63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476672"/>
            <a:ext cx="57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2360" y="1124744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Смешарики - Круглая песен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892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Лида исписала за год 18 тетрадей</a:t>
            </a:r>
            <a:br>
              <a:rPr lang="ru-RU" sz="4000" dirty="0" smtClean="0"/>
            </a:br>
            <a:r>
              <a:rPr lang="ru-RU" sz="4000" dirty="0" smtClean="0"/>
              <a:t>по математике, а по русскому языку она исписала семь девятых от числа тетрадей по математике. Сколько всего тетрадей исписала Лида за год?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3806" y="3645024"/>
            <a:ext cx="33913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18:9*7=14 (т.)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365104"/>
            <a:ext cx="3423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18+ 14=32 (т.)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229200"/>
            <a:ext cx="3800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32 тетради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s56.radikal.ru/i154/0808/4c/faa179f73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291" y="3212976"/>
            <a:ext cx="4297709" cy="3416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 дереве сидели птички. Улетело 16 снегирей, а воробьёв улетело две четвёртых от числа снегирей. Сколько птиц улетело? Сколько осталось на дереве, если сидело их 40 штук?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852936"/>
            <a:ext cx="32271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16:4*2=8 (в.)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01008"/>
            <a:ext cx="49787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16+8=24 (п.)- улетело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293096"/>
            <a:ext cx="5418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40-24=16 (п.) - осталось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229200"/>
            <a:ext cx="7832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24 птицы улетело, 16 осталось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smeshariky.narod.ru/img/sovun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794" y="2132856"/>
            <a:ext cx="3129505" cy="324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opix.ru/wp-content/uploads/2012/01/86Multi_Multi_Smesharik_barash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3252308" cy="31409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0"/>
            <a:ext cx="62281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Было интересно…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Было </a:t>
            </a:r>
            <a:r>
              <a:rPr lang="ru-RU" sz="3600" b="1" i="1" dirty="0" smtClean="0">
                <a:solidFill>
                  <a:schemeClr val="tx2"/>
                </a:solidFill>
              </a:rPr>
              <a:t>трудно…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Я выполнял задания</a:t>
            </a:r>
            <a:r>
              <a:rPr lang="ru-RU" sz="3600" b="1" i="1" dirty="0" smtClean="0">
                <a:solidFill>
                  <a:schemeClr val="tx2"/>
                </a:solidFill>
              </a:rPr>
              <a:t>…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Я </a:t>
            </a:r>
            <a:r>
              <a:rPr lang="ru-RU" sz="3600" b="1" i="1" dirty="0" smtClean="0">
                <a:solidFill>
                  <a:schemeClr val="tx2"/>
                </a:solidFill>
              </a:rPr>
              <a:t>понял, что…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Теперь </a:t>
            </a:r>
            <a:r>
              <a:rPr lang="ru-RU" sz="3600" b="1" i="1" dirty="0" smtClean="0">
                <a:solidFill>
                  <a:schemeClr val="tx2"/>
                </a:solidFill>
              </a:rPr>
              <a:t>я могу…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Я приобрел</a:t>
            </a:r>
            <a:r>
              <a:rPr lang="ru-RU" sz="3600" b="1" i="1" dirty="0" smtClean="0">
                <a:solidFill>
                  <a:schemeClr val="tx2"/>
                </a:solidFill>
              </a:rPr>
              <a:t>…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Я </a:t>
            </a:r>
            <a:r>
              <a:rPr lang="ru-RU" sz="3600" b="1" i="1" dirty="0" smtClean="0">
                <a:solidFill>
                  <a:schemeClr val="tx2"/>
                </a:solidFill>
              </a:rPr>
              <a:t>научился…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У </a:t>
            </a:r>
            <a:r>
              <a:rPr lang="ru-RU" sz="3600" b="1" i="1" dirty="0" smtClean="0">
                <a:solidFill>
                  <a:schemeClr val="tx2"/>
                </a:solidFill>
              </a:rPr>
              <a:t>меня получилось </a:t>
            </a:r>
            <a:r>
              <a:rPr lang="ru-RU" sz="3600" b="1" i="1" dirty="0" smtClean="0">
                <a:solidFill>
                  <a:schemeClr val="tx2"/>
                </a:solidFill>
              </a:rPr>
              <a:t>…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Я </a:t>
            </a:r>
            <a:r>
              <a:rPr lang="ru-RU" sz="3600" b="1" i="1" dirty="0" smtClean="0">
                <a:solidFill>
                  <a:schemeClr val="tx2"/>
                </a:solidFill>
              </a:rPr>
              <a:t>смог…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 </a:t>
            </a:r>
            <a:r>
              <a:rPr lang="ru-RU" sz="3600" b="1" i="1" dirty="0" smtClean="0">
                <a:solidFill>
                  <a:schemeClr val="tx2"/>
                </a:solidFill>
              </a:rPr>
              <a:t>Урок </a:t>
            </a:r>
            <a:r>
              <a:rPr lang="ru-RU" sz="3600" b="1" i="1" dirty="0" smtClean="0">
                <a:solidFill>
                  <a:schemeClr val="tx2"/>
                </a:solidFill>
              </a:rPr>
              <a:t>дал мне для жизни…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256</TotalTime>
  <Words>276</Words>
  <Application>Microsoft Office PowerPoint</Application>
  <PresentationFormat>Экран (4:3)</PresentationFormat>
  <Paragraphs>79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Автор: Носкова Марина Александровна, учитель начальных классов МБОУ СОШ № 2  города Верещагино Пермского края</vt:lpstr>
      <vt:lpstr>Слайд 2</vt:lpstr>
      <vt:lpstr>Слайд 3</vt:lpstr>
      <vt:lpstr>Мама купила Коле 36 конфет.  Две шестых он уже съел. Сколько конфет осталось у Коли?</vt:lpstr>
      <vt:lpstr>   В гараже стояли синие и красные машины. Всего было 32 машины. Синих уехало две восьмых от числа всех машин, а красных – три четвёртых от числа всех машин. Сколько машин уехало?</vt:lpstr>
      <vt:lpstr>Слайд 6</vt:lpstr>
      <vt:lpstr>    Лида исписала за год 18 тетрадей по математике, а по русскому языку она исписала семь девятых от числа тетрадей по математике. Сколько всего тетрадей исписала Лида за год?</vt:lpstr>
      <vt:lpstr>  На дереве сидели птички. Улетело 16 снегирей, а воробьёв улетело две четвёртых от числа снегирей. Сколько птиц улетело? Сколько осталось на дереве, если сидело их 40 штук?</vt:lpstr>
      <vt:lpstr>Слайд 9</vt:lpstr>
      <vt:lpstr>Оцени свою работу!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 купила Коле 36 конфет.  Две шестых он уже съел. Сколько конфет осталось у Коли?</dc:title>
  <dc:creator>Пользователь</dc:creator>
  <cp:lastModifiedBy>User</cp:lastModifiedBy>
  <cp:revision>30</cp:revision>
  <dcterms:created xsi:type="dcterms:W3CDTF">2013-03-05T06:42:08Z</dcterms:created>
  <dcterms:modified xsi:type="dcterms:W3CDTF">2013-03-31T08:45:00Z</dcterms:modified>
</cp:coreProperties>
</file>