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6" r:id="rId13"/>
    <p:sldId id="273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15E0-02CF-4A9F-BC43-E0A45A6B95F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53F12-5169-4AF0-B5DB-BC30FCD95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7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4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14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F12-5169-4AF0-B5DB-BC30FCD95C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48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96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5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F12-5169-4AF0-B5DB-BC30FCD95C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1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49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1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2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8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2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3692-70B3-4680-B133-73CED2D0DE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5/86/291/86291069_large_crepepaperflowers_step2.jpg" TargetMode="External"/><Relationship Id="rId3" Type="http://schemas.openxmlformats.org/officeDocument/2006/relationships/hyperlink" Target="http://elenaranko.ucoz.ru/" TargetMode="External"/><Relationship Id="rId7" Type="http://schemas.openxmlformats.org/officeDocument/2006/relationships/hyperlink" Target="http://umnyedetki.ru/podelka_narzys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-cvetov.com/narciss/narciss_6.jpg" TargetMode="External"/><Relationship Id="rId11" Type="http://schemas.openxmlformats.org/officeDocument/2006/relationships/hyperlink" Target="http://stranamasterov.ru/node/214658" TargetMode="External"/><Relationship Id="rId5" Type="http://schemas.openxmlformats.org/officeDocument/2006/relationships/hyperlink" Target="http://diza-74.ucoz.ru/blog/klipart_vesennjaja_zelen_spring_verdure/2013-03-05-4723" TargetMode="External"/><Relationship Id="rId10" Type="http://schemas.openxmlformats.org/officeDocument/2006/relationships/hyperlink" Target="http://animated-images.su/_ph/39/2/420696026.gif" TargetMode="External"/><Relationship Id="rId4" Type="http://schemas.openxmlformats.org/officeDocument/2006/relationships/hyperlink" Target="http://allday2.com/index.php?newsid=348482" TargetMode="External"/><Relationship Id="rId9" Type="http://schemas.openxmlformats.org/officeDocument/2006/relationships/hyperlink" Target="http://cs315420.userapi.com/v315420509/550f/lJNx2xkDhA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2187" y="26064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МБОУ Семёновская СОШ.</a:t>
            </a:r>
          </a:p>
          <a:p>
            <a:pPr lvl="0"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4949728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AutoShape 2" descr="daffod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257505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 презентации: </a:t>
            </a:r>
          </a:p>
          <a:p>
            <a:pPr lvl="0" algn="ctr"/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классов,   </a:t>
            </a:r>
          </a:p>
          <a:p>
            <a:pPr lvl="0" algn="ctr"/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Полищук Татьяна Константиновна</a:t>
            </a:r>
          </a:p>
          <a:p>
            <a:pPr lvl="0" algn="ctr"/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Семёновская </a:t>
            </a:r>
            <a:r>
              <a:rPr lang="ru-RU" sz="1600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СОШ, с</a:t>
            </a:r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1600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Семёновское, </a:t>
            </a:r>
            <a:r>
              <a:rPr lang="ru-RU" sz="1600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Заларинского</a:t>
            </a:r>
            <a:r>
              <a:rPr lang="ru-RU" sz="1600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района, Иркутская </a:t>
            </a:r>
            <a:r>
              <a:rPr lang="ru-RU" sz="160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5491" y="2102436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00B050"/>
                </a:solidFill>
              </a:rPr>
              <a:t>Поделка из бумаги</a:t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«Цветок - Нарцисс</a:t>
            </a:r>
            <a:r>
              <a:rPr lang="ru-RU" sz="4800" b="1" dirty="0">
                <a:solidFill>
                  <a:srgbClr val="00B050"/>
                </a:solidFill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4287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6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7334"/>
            <a:ext cx="6192688" cy="22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645023"/>
            <a:ext cx="8136904" cy="219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6) Из </a:t>
            </a: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полоски 1,5х6 </a:t>
            </a: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см    </a:t>
            </a: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вырежи </a:t>
            </a: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 листочек</a:t>
            </a:r>
            <a:endParaRPr lang="ru-RU" sz="2800" b="1" dirty="0">
              <a:solidFill>
                <a:srgbClr val="00B050"/>
              </a:solidFill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и приклей </a:t>
            </a: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немного ниже утолщения.</a:t>
            </a:r>
            <a:b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872730"/>
            <a:ext cx="9145015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) Сделай отверстие шилом в середине цветка. </a:t>
            </a:r>
          </a:p>
          <a:p>
            <a:pPr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8)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Вставь проволоку 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загни небольшой кончик.</a:t>
            </a:r>
          </a:p>
          <a:p>
            <a:pPr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9)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Изогни стебель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Рисунок 7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3" y="735353"/>
            <a:ext cx="6192688" cy="2232249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5588508" cy="6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234888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868144" y="234888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5232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10)</a:t>
            </a:r>
            <a:r>
              <a:rPr lang="ru-RU" sz="40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Сделай несколько таких цветов для букета</a:t>
            </a:r>
            <a:r>
              <a:rPr lang="ru-RU" sz="2800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5048250" cy="36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792" y="3223559"/>
            <a:ext cx="248786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Monotype Corsiva"/>
                <a:ea typeface="Calibri"/>
                <a:cs typeface="Times New Roman"/>
              </a:rPr>
              <a:t>!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928672"/>
            <a:ext cx="5207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B050"/>
              </a:solidFill>
              <a:latin typeface="Monotype Corsiva"/>
              <a:ea typeface="Calibri"/>
              <a:cs typeface="Times New Roman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Monotype Corsiva"/>
              <a:ea typeface="Calibri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Букет готов!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528393" cy="49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564904"/>
            <a:ext cx="52302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animated-images.su/_ph/39/2/4206960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1632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92899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1.Автор шаблона: </a:t>
            </a:r>
            <a:r>
              <a:rPr lang="ru-RU" sz="1600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 Елена Алексеевна учитель начальных классов  МАОУ лицей №21г. Иваново  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1400" i="1" dirty="0" smtClean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/>
              <a:t>2.Клипарт «Весенняя зелень</a:t>
            </a:r>
            <a:r>
              <a:rPr lang="ru-RU" sz="1400" i="1" dirty="0" smtClean="0">
                <a:hlinkClick r:id="rId4"/>
              </a:rPr>
              <a:t>»</a:t>
            </a:r>
            <a:r>
              <a:rPr lang="en-US" sz="1200" dirty="0" smtClean="0">
                <a:hlinkClick r:id="rId4"/>
              </a:rPr>
              <a:t>http://allday2.com/index.php?newsid=348482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/>
              <a:t>3.Клипарт </a:t>
            </a:r>
            <a:r>
              <a:rPr lang="ru-RU" sz="1200" i="1" dirty="0"/>
              <a:t>«Свежесть </a:t>
            </a:r>
            <a:r>
              <a:rPr lang="ru-RU" sz="1200" i="1" dirty="0" smtClean="0"/>
              <a:t>зелени»</a:t>
            </a:r>
            <a:r>
              <a:rPr lang="en-US" sz="1400" dirty="0" smtClean="0">
                <a:hlinkClick r:id="rId5"/>
              </a:rPr>
              <a:t>http://diza-74.ucoz.ru/blog/klipart_vesennjaja_zelen_spring_verdure/2013-03-05-4723</a:t>
            </a:r>
            <a:r>
              <a:rPr lang="ru-RU" sz="1400" dirty="0" smtClean="0"/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4.Цветы (слайд 3):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foto-cvetov.com/narciss/narciss_6.jpg</a:t>
            </a:r>
            <a:r>
              <a:rPr lang="ru-RU" sz="1400" dirty="0" smtClean="0"/>
              <a:t>                       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5.Цветы в вазе (слайд2):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umnyedetki.ru/podelka_narzyss.html</a:t>
            </a:r>
            <a:r>
              <a:rPr lang="ru-RU" sz="1400" dirty="0" smtClean="0"/>
              <a:t>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6.Схема 1 (слайд 5):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umnyedetki.ru/podelka_narzyss.html</a:t>
            </a:r>
            <a:r>
              <a:rPr lang="ru-RU" sz="1400" dirty="0" smtClean="0"/>
              <a:t> 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7.Схема 2 (слайд 6):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8.Схема 3 (слайд 7):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9.Схема 4 (слайд 8):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10.Схема 5 (слайд 9):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11.Схема 6 (слайд 10):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12.Схема 7 (слайд 11):</a:t>
            </a:r>
            <a:r>
              <a:rPr lang="en-US" sz="1400" dirty="0">
                <a:hlinkClick r:id="rId7"/>
              </a:rPr>
              <a:t>http://umnyedetki.ru/podelka_narzyss.html</a:t>
            </a:r>
            <a:r>
              <a:rPr lang="ru-RU" sz="1400" dirty="0"/>
              <a:t>   </a:t>
            </a:r>
            <a:r>
              <a:rPr lang="ru-RU" sz="1400" dirty="0" smtClean="0"/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13. Схема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(слайд12):</a:t>
            </a:r>
            <a:r>
              <a:rPr lang="en-US" sz="1400" dirty="0">
                <a:hlinkClick r:id="rId8"/>
              </a:rPr>
              <a:t>http://img1.liveinternet.ru/images/attach/c/5/86/291/86291069_large_crepepaperflowers_step2.jpg</a:t>
            </a: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14.Фото букет (слайд 13):</a:t>
            </a:r>
            <a:r>
              <a:rPr lang="en-US" sz="1400" dirty="0">
                <a:hlinkClick r:id="rId9"/>
              </a:rPr>
              <a:t>http://cs315420.userapi.com/v315420509/550f/lJNx2xkDhAs.jpg</a:t>
            </a: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15.Смайлик (слайд 14):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://animated-images.su/_</a:t>
            </a:r>
            <a:r>
              <a:rPr lang="en-US" sz="1400" dirty="0" smtClean="0">
                <a:hlinkClick r:id="rId10"/>
              </a:rPr>
              <a:t>ph/39/2/420696026.gif</a:t>
            </a:r>
            <a:r>
              <a:rPr lang="ru-RU" sz="1400" dirty="0" smtClean="0"/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16. Фото (слайд 4):</a:t>
            </a:r>
            <a:r>
              <a:rPr lang="ru-RU" sz="1400" dirty="0"/>
              <a:t> </a:t>
            </a: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://stranamasterov.ru/node/214658</a:t>
            </a:r>
            <a:endParaRPr lang="ru-RU" sz="14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5398435"/>
            <a:ext cx="4333199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339933"/>
                </a:solidFill>
                <a:ea typeface="Calibri"/>
                <a:cs typeface="Times New Roman"/>
              </a:rPr>
              <a:t>Букет для мамы.</a:t>
            </a:r>
            <a:endParaRPr lang="ru-RU" sz="3200" dirty="0">
              <a:solidFill>
                <a:srgbClr val="339933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90" y="692696"/>
            <a:ext cx="4162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7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Это интересно!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43711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Что интересного вы </a:t>
            </a:r>
            <a:r>
              <a:rPr lang="ru-RU" sz="4000" b="1" dirty="0">
                <a:solidFill>
                  <a:srgbClr val="00B050"/>
                </a:solidFill>
              </a:rPr>
              <a:t>узнали о цветке?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29" y="1294178"/>
            <a:ext cx="5400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2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1959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Для выполнения   поделки из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B050"/>
                </a:solidFill>
              </a:rPr>
              <a:t> бумаги «Цветок-Нарцисс" вам необходимо: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цветная </a:t>
            </a:r>
            <a:r>
              <a:rPr lang="ru-RU" sz="2400" b="1" dirty="0">
                <a:solidFill>
                  <a:srgbClr val="002060"/>
                </a:solidFill>
              </a:rPr>
              <a:t>двухсторонняя  бумага, хотя можно </a:t>
            </a:r>
            <a:r>
              <a:rPr lang="ru-RU" sz="2400" b="1" dirty="0" smtClean="0">
                <a:solidFill>
                  <a:srgbClr val="002060"/>
                </a:solidFill>
              </a:rPr>
              <a:t>использовать </a:t>
            </a:r>
            <a:r>
              <a:rPr lang="ru-RU" sz="2400" b="1" dirty="0">
                <a:solidFill>
                  <a:srgbClr val="002060"/>
                </a:solidFill>
              </a:rPr>
              <a:t>и обычную одностороннюю цветную бумагу;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ножницы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клей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кусочек </a:t>
            </a:r>
            <a:r>
              <a:rPr lang="ru-RU" sz="2400" b="1" dirty="0">
                <a:solidFill>
                  <a:srgbClr val="002060"/>
                </a:solidFill>
              </a:rPr>
              <a:t>проволоки;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 простой </a:t>
            </a:r>
            <a:r>
              <a:rPr lang="ru-RU" sz="2400" b="1" dirty="0">
                <a:solidFill>
                  <a:srgbClr val="002060"/>
                </a:solidFill>
              </a:rPr>
              <a:t>карандаш.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1"/>
            <a:ext cx="3240360" cy="26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елки из бумаги своими руками / поделка-цветок &quot;Нарцисс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219200"/>
            <a:ext cx="3960439" cy="2836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96551" y="-6466953"/>
            <a:ext cx="9217024" cy="1328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ru-RU" sz="24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Практическая работа.</a:t>
            </a:r>
            <a:endParaRPr lang="ru-RU" sz="28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solidFill>
                <a:srgbClr val="000080"/>
              </a:solidFill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solidFill>
                <a:srgbClr val="000080"/>
              </a:solidFill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  </a:t>
            </a: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       1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.)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Возьми 2 квадрата белой бумаги со стороной 5 см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 и сделай по бокам надрезы глубиной 2 см.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8498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-4296578"/>
            <a:ext cx="9073008" cy="1080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80"/>
              </a:solidFill>
              <a:latin typeface="Arial" pitchFamily="34" charset="0"/>
              <a:ea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2)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Возьми тонкий карандаш или кисточку и плотно </a:t>
            </a:r>
          </a:p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          накрути противоположные лепестки. </a:t>
            </a:r>
          </a:p>
          <a:p>
            <a:pPr marR="0" lvl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         Так же накрути вторую пару лепестков.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49" name="Рисунок 2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4644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7355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4243797"/>
            <a:ext cx="8568952" cy="162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</a:rPr>
              <a:t>3)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Сделай две такие заготовки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и склей их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середи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>-не, развернув лепестки в шахматном порядке.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Рисунок 3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4726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8879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4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660692"/>
            <a:ext cx="69847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745093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32" y="3573016"/>
            <a:ext cx="921180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4) </a:t>
            </a:r>
            <a:r>
              <a:rPr lang="ru-RU" sz="3200" b="1" dirty="0" smtClean="0">
                <a:solidFill>
                  <a:srgbClr val="00B050"/>
                </a:solidFill>
                <a:ea typeface="Times New Roman" pitchFamily="18" charset="0"/>
              </a:rPr>
              <a:t>Из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жёлтой гофрированной </a:t>
            </a:r>
            <a:r>
              <a:rPr lang="ru-RU" sz="3200" b="1" dirty="0" smtClean="0">
                <a:solidFill>
                  <a:srgbClr val="00B050"/>
                </a:solidFill>
                <a:ea typeface="Times New Roman" pitchFamily="18" charset="0"/>
              </a:rPr>
              <a:t>бумаги вырежи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круг </a:t>
            </a:r>
            <a:r>
              <a:rPr lang="ru-RU" sz="3200" b="1" dirty="0" smtClean="0">
                <a:solidFill>
                  <a:srgbClr val="00B050"/>
                </a:solidFill>
                <a:ea typeface="Times New Roman" pitchFamily="18" charset="0"/>
              </a:rPr>
              <a:t> диаметром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5 см и </a:t>
            </a:r>
            <a:r>
              <a:rPr lang="ru-RU" sz="3200" b="1" dirty="0" smtClean="0">
                <a:solidFill>
                  <a:srgbClr val="00B050"/>
                </a:solidFill>
                <a:ea typeface="Times New Roman" pitchFamily="18" charset="0"/>
              </a:rPr>
              <a:t>обожми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вокруг </a:t>
            </a:r>
            <a:r>
              <a:rPr lang="ru-RU" sz="3200" b="1" dirty="0" err="1" smtClean="0">
                <a:solidFill>
                  <a:srgbClr val="00B050"/>
                </a:solidFill>
                <a:ea typeface="Times New Roman" pitchFamily="18" charset="0"/>
              </a:rPr>
              <a:t>каран-даша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B050"/>
                </a:solidFill>
                <a:ea typeface="Times New Roman" pitchFamily="18" charset="0"/>
              </a:rPr>
              <a:t>Подклей </a:t>
            </a:r>
            <a:r>
              <a:rPr lang="ru-RU" sz="3200" b="1" dirty="0">
                <a:solidFill>
                  <a:srgbClr val="00B050"/>
                </a:solidFill>
                <a:ea typeface="Times New Roman" pitchFamily="18" charset="0"/>
              </a:rPr>
              <a:t>в центр цветка.</a:t>
            </a:r>
            <a:r>
              <a:rPr lang="ru-RU" sz="2400" dirty="0">
                <a:solidFill>
                  <a:srgbClr val="000080"/>
                </a:solidFill>
                <a:ea typeface="Times New Roman" pitchFamily="18" charset="0"/>
              </a:rPr>
              <a:t/>
            </a:r>
            <a:br>
              <a:rPr lang="ru-RU" sz="2400" dirty="0">
                <a:solidFill>
                  <a:srgbClr val="000080"/>
                </a:solidFill>
                <a:ea typeface="Times New Roman" pitchFamily="18" charset="0"/>
              </a:rPr>
            </a:br>
            <a:r>
              <a:rPr lang="ru-RU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  <a:t> </a:t>
            </a:r>
            <a:endParaRPr lang="ru-RU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5" descr="Описание: поделки из бумаги своими руками / поделка-цветок &quot;Нарци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6048672" cy="24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39646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5) Проволоку длиной около 20 см обмотай полосой зелёной бумаги.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Отступив 5 см от края, сделай утолщение.</a:t>
            </a:r>
            <a:b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384</Words>
  <Application>Microsoft Office PowerPoint</Application>
  <PresentationFormat>Экран (4:3)</PresentationFormat>
  <Paragraphs>162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19</cp:revision>
  <dcterms:created xsi:type="dcterms:W3CDTF">2013-08-23T08:38:35Z</dcterms:created>
  <dcterms:modified xsi:type="dcterms:W3CDTF">2014-01-14T06:22:15Z</dcterms:modified>
</cp:coreProperties>
</file>