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60" r:id="rId3"/>
    <p:sldId id="259" r:id="rId4"/>
    <p:sldId id="258" r:id="rId5"/>
    <p:sldId id="257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A2D509-CC4A-4A1C-99BA-AE3EAB785281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6D3FFC-820D-4006-B610-7AB429AE1C1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849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6D3FFC-820D-4006-B610-7AB429AE1C10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84563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67F1762-0AAE-4D50-AB5E-C1D936FC93A7}" type="datetimeFigureOut">
              <a:rPr lang="ru-RU" smtClean="0"/>
              <a:pPr/>
              <a:t>23.05.2013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4C9E069-838B-424E-A257-9E977C12050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060847"/>
          </a:xfrm>
        </p:spPr>
        <p:txBody>
          <a:bodyPr>
            <a:normAutofit fontScale="90000"/>
          </a:bodyPr>
          <a:lstStyle/>
          <a:p>
            <a:r>
              <a:rPr lang="ru-RU" sz="60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Мудрецы Древней Греции</a:t>
            </a:r>
            <a:r>
              <a:rPr lang="ru-RU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/>
            </a:r>
            <a:br>
              <a:rPr lang="ru-RU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</a:b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916832"/>
            <a:ext cx="8676456" cy="3960440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3600" b="0" dirty="0" smtClean="0">
                <a:solidFill>
                  <a:schemeClr val="accent6">
                    <a:lumMod val="75000"/>
                  </a:schemeClr>
                </a:solidFill>
              </a:rPr>
              <a:t>Цель.</a:t>
            </a:r>
          </a:p>
          <a:p>
            <a:pPr algn="ctr"/>
            <a:r>
              <a:rPr lang="ru-RU" sz="3600" b="0" dirty="0" smtClean="0">
                <a:solidFill>
                  <a:schemeClr val="accent6">
                    <a:lumMod val="75000"/>
                  </a:schemeClr>
                </a:solidFill>
              </a:rPr>
              <a:t>1- Узнать информацию из учебника о Мудрецах Древней Греции.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Задачи.</a:t>
            </a:r>
            <a:endParaRPr lang="ru-RU" sz="36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600" b="0" dirty="0" smtClean="0">
                <a:solidFill>
                  <a:schemeClr val="accent6">
                    <a:lumMod val="75000"/>
                  </a:schemeClr>
                </a:solidFill>
              </a:rPr>
              <a:t>2- Выяснить чем занимались Мудрецы Древней Греции.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3- Показать презентацию одноклассникам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ctr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ru-RU" sz="3600" b="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ru-RU" sz="3600" dirty="0" smtClean="0">
                <a:solidFill>
                  <a:srgbClr val="00B0F0"/>
                </a:solidFill>
              </a:rPr>
              <a:t>Презентацию подготовил ученик 5</a:t>
            </a:r>
            <a:r>
              <a:rPr lang="en-US" sz="3600" dirty="0" smtClean="0">
                <a:solidFill>
                  <a:srgbClr val="00B0F0"/>
                </a:solidFill>
              </a:rPr>
              <a:t>”a”</a:t>
            </a:r>
            <a:r>
              <a:rPr lang="ru-RU" sz="3600" dirty="0" smtClean="0">
                <a:solidFill>
                  <a:srgbClr val="00B0F0"/>
                </a:solidFill>
              </a:rPr>
              <a:t>класса  Александр Антоненко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. </a:t>
            </a:r>
            <a:endParaRPr lang="ru-RU" sz="3600" b="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7424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0"/>
            <a:ext cx="7467600" cy="1143000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</a:rPr>
              <a:t>Сократ- (399 – 469 до н. эры)</a:t>
            </a:r>
            <a:endParaRPr lang="ru-RU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51720" y="2348880"/>
            <a:ext cx="6096000" cy="365759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Сократ — </a:t>
            </a:r>
            <a:r>
              <a:rPr lang="ru-RU" sz="3200" dirty="0">
                <a:solidFill>
                  <a:schemeClr val="accent4">
                    <a:lumMod val="75000"/>
                  </a:schemeClr>
                </a:solidFill>
              </a:rPr>
              <a:t>древнегреческий философ, учение которого знаменует поворот в философии — от рассмотрения природы и мира к рассмотрению человека. Его деятельность — поворотный момент античной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</a:rPr>
              <a:t>философии. </a:t>
            </a:r>
            <a:endParaRPr lang="ru-RU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0" y="3286124"/>
            <a:ext cx="2579078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8283954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282154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Гиппократ Отец Медицины  (460-370 ДО Н. Э.)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500174"/>
            <a:ext cx="7215206" cy="5214974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Греческий врач Гиппократ стал основателем классической медицины, живший на рубеже V—IV вв. до н. э. Его образование началось в школе жрецов: он изучал вавилонские и египетские тексты, а для углубления полученных знаний предпринял путешествие в Египет, на Сицилию и в Ливию. Достаточно рано он ушел от жреческо-религиозной традиции к созданию медицинской науки, характеризующейся научным и рациональным подходом к действительности. Гиппократ доказал, что причиной болезней вовсе не являются злые духи, что болезни возникают вследствие плохой работы разных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частей тела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95361" y="3857628"/>
            <a:ext cx="2048640" cy="30003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1117834"/>
      </p:ext>
    </p:extLst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6880" y="332656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</a:rPr>
              <a:t>Платон рождение – 347-427 до н. эры.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28518" y="1071546"/>
            <a:ext cx="6615482" cy="4901794"/>
          </a:xfrm>
        </p:spPr>
        <p:txBody>
          <a:bodyPr>
            <a:normAutofit fontScale="92500"/>
          </a:bodyPr>
          <a:lstStyle/>
          <a:p>
            <a:pPr lvl="1" algn="ctr"/>
            <a:r>
              <a:rPr lang="ru-RU" sz="2600" dirty="0">
                <a:solidFill>
                  <a:srgbClr val="0070C0"/>
                </a:solidFill>
              </a:rPr>
              <a:t>Платон родился в Афинах в 428 или 427 г. до н. э. в аристократической семье. Сначала он учился у </a:t>
            </a:r>
            <a:r>
              <a:rPr lang="ru-RU" sz="2600" dirty="0" smtClean="0">
                <a:solidFill>
                  <a:srgbClr val="0070C0"/>
                </a:solidFill>
              </a:rPr>
              <a:t>Кр</a:t>
            </a:r>
            <a:r>
              <a:rPr lang="ru-RU" sz="2600" dirty="0">
                <a:solidFill>
                  <a:srgbClr val="0070C0"/>
                </a:solidFill>
              </a:rPr>
              <a:t>а</a:t>
            </a:r>
            <a:r>
              <a:rPr lang="ru-RU" sz="2600" dirty="0" smtClean="0">
                <a:solidFill>
                  <a:srgbClr val="0070C0"/>
                </a:solidFill>
              </a:rPr>
              <a:t>тило, </a:t>
            </a:r>
            <a:r>
              <a:rPr lang="ru-RU" sz="2600" dirty="0">
                <a:solidFill>
                  <a:srgbClr val="0070C0"/>
                </a:solidFill>
              </a:rPr>
              <a:t>последователя Гераклита. Затем в возрасте двадцати лет стал учеником Сократа, оказавшего на него решающее влияние. После смерти Сократа в З99 г. он удалился на некоторое время в </a:t>
            </a:r>
            <a:r>
              <a:rPr lang="ru-RU" sz="2600" dirty="0" smtClean="0">
                <a:solidFill>
                  <a:srgbClr val="0070C0"/>
                </a:solidFill>
              </a:rPr>
              <a:t>Мегеру, </a:t>
            </a:r>
            <a:r>
              <a:rPr lang="ru-RU" sz="2600" dirty="0">
                <a:solidFill>
                  <a:srgbClr val="0070C0"/>
                </a:solidFill>
              </a:rPr>
              <a:t>к также учившемуся у Сократа Евклиду, основателю </a:t>
            </a:r>
            <a:r>
              <a:rPr lang="ru-RU" sz="2600" dirty="0" smtClean="0">
                <a:solidFill>
                  <a:srgbClr val="0070C0"/>
                </a:solidFill>
              </a:rPr>
              <a:t>Егерской </a:t>
            </a:r>
            <a:r>
              <a:rPr lang="ru-RU" sz="2600" dirty="0">
                <a:solidFill>
                  <a:srgbClr val="0070C0"/>
                </a:solidFill>
              </a:rPr>
              <a:t>школы, а затем возвратился в Афины. Несколько лет спустя он предпринял великое путешествие.</a:t>
            </a:r>
          </a:p>
          <a:p>
            <a:endParaRPr lang="ru-RU" dirty="0"/>
          </a:p>
        </p:txBody>
      </p:sp>
      <p:pic>
        <p:nvPicPr>
          <p:cNvPr id="3074" name="Picture 2" descr="&amp;Pcy;&amp;lcy;&amp;acy;&amp;tcy;&amp;ocy;&amp;n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2643182"/>
            <a:ext cx="3292826" cy="42148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95924528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3752"/>
            <a:ext cx="7543800" cy="9144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Геродот 425-480 до н. эры. </a:t>
            </a:r>
            <a:r>
              <a:rPr lang="en-US" sz="32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Отец истории)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142984"/>
            <a:ext cx="6096000" cy="365759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FFC000"/>
                </a:solidFill>
                <a:latin typeface="Arial"/>
              </a:rPr>
              <a:t>Сочинение Геродота — не история в современном смысле слова. Хотя основным сюжетом для неё стала история греко-персидских войн (вторая половина представляет собой последовательный исторический рассказ о греко-персидских войнах, заканчивающийся на известии о занятии эллинами </a:t>
            </a:r>
            <a:r>
              <a:rPr lang="ru-RU" sz="2000" dirty="0" smtClean="0">
                <a:solidFill>
                  <a:srgbClr val="FFC000"/>
                </a:solidFill>
                <a:latin typeface="Arial"/>
              </a:rPr>
              <a:t>Сестра </a:t>
            </a:r>
            <a:r>
              <a:rPr lang="ru-RU" sz="2000" dirty="0">
                <a:solidFill>
                  <a:srgbClr val="FFC000"/>
                </a:solidFill>
                <a:latin typeface="Arial"/>
              </a:rPr>
              <a:t>в 479 г. до н. э.), автор попутно создаёт настоящую энциклопедию, содержащую географические, этнографические, естественно-исторические и литературные сведения. Первая половина содержит в себе рассказы о возвышении Персидского царства, о </a:t>
            </a:r>
            <a:r>
              <a:rPr lang="ru-RU" sz="2000" dirty="0" smtClean="0">
                <a:solidFill>
                  <a:srgbClr val="FFC000"/>
                </a:solidFill>
                <a:latin typeface="Arial"/>
              </a:rPr>
              <a:t>Вавилоне, </a:t>
            </a:r>
            <a:r>
              <a:rPr lang="ru-RU" sz="2000" dirty="0">
                <a:solidFill>
                  <a:srgbClr val="FFC000"/>
                </a:solidFill>
                <a:latin typeface="Arial"/>
              </a:rPr>
              <a:t>Ассирии, Египте, </a:t>
            </a:r>
            <a:r>
              <a:rPr lang="ru-RU" sz="2000" dirty="0" smtClean="0">
                <a:solidFill>
                  <a:srgbClr val="FFC000"/>
                </a:solidFill>
                <a:latin typeface="Arial"/>
              </a:rPr>
              <a:t>Скифе, </a:t>
            </a:r>
            <a:r>
              <a:rPr lang="ru-RU" sz="2000" dirty="0">
                <a:solidFill>
                  <a:srgbClr val="FFC000"/>
                </a:solidFill>
                <a:latin typeface="Arial"/>
              </a:rPr>
              <a:t>Ливии и проч.</a:t>
            </a:r>
            <a:endParaRPr lang="ru-RU" sz="2000" dirty="0">
              <a:solidFill>
                <a:srgbClr val="FFC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5023" y="1071546"/>
            <a:ext cx="2868977" cy="357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104201968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664" y="0"/>
            <a:ext cx="7756263" cy="1054250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chemeClr val="accent1">
                    <a:lumMod val="75000"/>
                  </a:schemeClr>
                </a:solidFill>
              </a:rPr>
              <a:t>Аристотель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700" dirty="0" smtClean="0">
                <a:solidFill>
                  <a:schemeClr val="accent1">
                    <a:lumMod val="75000"/>
                  </a:schemeClr>
                </a:solidFill>
              </a:rPr>
              <a:t>(384 г. До н. эры.)</a:t>
            </a:r>
            <a:endParaRPr lang="ru-RU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38365"/>
            <a:ext cx="6096000" cy="3657599"/>
          </a:xfrm>
        </p:spPr>
        <p:txBody>
          <a:bodyPr>
            <a:noAutofit/>
          </a:bodyPr>
          <a:lstStyle/>
          <a:p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Аристотель родился в 384 г. до н. э. в г.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Стагире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(Македония). Его отец </a:t>
            </a:r>
            <a:r>
              <a:rPr lang="ru-RU" sz="20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Никомах</a:t>
            </a:r>
            <a:r>
              <a:rPr lang="ru-RU" sz="2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был придворным лекарем македонского царя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Аминта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II. В семье Аристотель приобрел определенные знания и глубокий интерес к естествознанию. В 17 лет под влиянием молвы об Академии Платона он покидает </a:t>
            </a:r>
            <a:r>
              <a:rPr lang="ru-RU" sz="2000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Стагиру</a:t>
            </a:r>
            <a:r>
              <a:rPr lang="ru-RU" sz="2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 и уходит в Афины, где становится учеником Платона. В Академии Аристотель в течение почти 20 лет развивает свои творческие способности. Сначала на него заметно влияла философия Платона, в частности учение об идеях. Однако менее чем за десять лет пребывания в Академии он «самоопределяется» и занимает критическую позицию по отношению к философии академиков. Ориентация его собственных философских поисков, несогласие с академической философией в основных вопросах заставили его в конце концов уйти из Академии.</a:t>
            </a:r>
            <a:endParaRPr lang="ru-RU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87258" y="4409498"/>
            <a:ext cx="2056742" cy="2448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11763142"/>
      </p:ext>
    </p:extLst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34702"/>
            <a:ext cx="7756263" cy="105425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Выводы.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28596" y="1071546"/>
            <a:ext cx="8239140" cy="5514987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Занятии Мудрецов.</a:t>
            </a:r>
          </a:p>
          <a:p>
            <a:pPr marL="514350" indent="-514350">
              <a:buBlip>
                <a:blip r:embed="rId2"/>
              </a:buBlip>
            </a:pP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Сократ-философ.</a:t>
            </a:r>
          </a:p>
          <a:p>
            <a:pPr marL="514350" indent="-514350">
              <a:buBlip>
                <a:blip r:embed="rId2"/>
              </a:buBlip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Гиппократ-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греческий врач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0" indent="0">
              <a:buBlip>
                <a:blip r:embed="rId2"/>
              </a:buBlip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Платон- путешественник. </a:t>
            </a:r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Blip>
                <a:blip r:embed="rId2"/>
              </a:buBlip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Геродот-Историк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Blip>
                <a:blip r:embed="rId2"/>
              </a:buBlip>
            </a:pP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Аристотель-Академик.</a:t>
            </a:r>
            <a:endParaRPr lang="ru-RU" sz="32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4105340"/>
      </p:ext>
    </p:extLst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9600" dirty="0" smtClean="0">
                <a:solidFill>
                  <a:srgbClr val="00B0F0"/>
                </a:solidFill>
              </a:rPr>
              <a:t>С</a:t>
            </a:r>
            <a:r>
              <a:rPr lang="ru-RU" sz="9600" dirty="0" smtClean="0">
                <a:solidFill>
                  <a:srgbClr val="92D050"/>
                </a:solidFill>
              </a:rPr>
              <a:t>п</a:t>
            </a:r>
            <a:r>
              <a:rPr lang="ru-RU" sz="9600" dirty="0" smtClean="0">
                <a:solidFill>
                  <a:srgbClr val="FF0000"/>
                </a:solidFill>
              </a:rPr>
              <a:t>а</a:t>
            </a:r>
            <a:r>
              <a:rPr lang="ru-RU" sz="9600" dirty="0" smtClean="0">
                <a:solidFill>
                  <a:srgbClr val="00B0F0"/>
                </a:solidFill>
              </a:rPr>
              <a:t>с</a:t>
            </a:r>
            <a:r>
              <a:rPr lang="ru-RU" sz="9600" dirty="0" smtClean="0">
                <a:solidFill>
                  <a:srgbClr val="0070C0"/>
                </a:solidFill>
              </a:rPr>
              <a:t>и</a:t>
            </a:r>
            <a:r>
              <a:rPr lang="ru-RU" sz="9600" dirty="0" smtClean="0">
                <a:solidFill>
                  <a:srgbClr val="00B050"/>
                </a:solidFill>
              </a:rPr>
              <a:t>б</a:t>
            </a:r>
            <a:r>
              <a:rPr lang="ru-RU" sz="9600" dirty="0" smtClean="0">
                <a:solidFill>
                  <a:srgbClr val="C00000"/>
                </a:solidFill>
              </a:rPr>
              <a:t>о</a:t>
            </a:r>
            <a:r>
              <a:rPr lang="ru-RU" sz="9600" dirty="0" smtClean="0">
                <a:solidFill>
                  <a:srgbClr val="00B050"/>
                </a:solidFill>
              </a:rPr>
              <a:t> </a:t>
            </a:r>
            <a:br>
              <a:rPr lang="ru-RU" sz="9600" dirty="0" smtClean="0">
                <a:solidFill>
                  <a:srgbClr val="00B050"/>
                </a:solidFill>
              </a:rPr>
            </a:br>
            <a:r>
              <a:rPr lang="ru-RU" sz="9600" dirty="0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9600" dirty="0" smtClean="0">
                <a:solidFill>
                  <a:srgbClr val="FFFF00"/>
                </a:solidFill>
              </a:rPr>
              <a:t>а</a:t>
            </a:r>
            <a:r>
              <a:rPr lang="ru-RU" sz="9600" dirty="0" smtClean="0">
                <a:solidFill>
                  <a:srgbClr val="00B050"/>
                </a:solidFill>
              </a:rPr>
              <a:t/>
            </a:r>
            <a:br>
              <a:rPr lang="ru-RU" sz="9600" dirty="0" smtClean="0">
                <a:solidFill>
                  <a:srgbClr val="00B050"/>
                </a:solidFill>
              </a:rPr>
            </a:br>
            <a:r>
              <a:rPr lang="ru-RU" sz="9600" dirty="0" smtClean="0">
                <a:solidFill>
                  <a:srgbClr val="7030A0"/>
                </a:solidFill>
              </a:rPr>
              <a:t>в</a:t>
            </a:r>
            <a:r>
              <a:rPr lang="ru-RU" sz="9600" dirty="0" smtClean="0">
                <a:solidFill>
                  <a:srgbClr val="FFFF00"/>
                </a:solidFill>
              </a:rPr>
              <a:t>н</a:t>
            </a:r>
            <a:r>
              <a:rPr lang="ru-RU" sz="9600" dirty="0" smtClean="0">
                <a:solidFill>
                  <a:srgbClr val="0070C0"/>
                </a:solidFill>
              </a:rPr>
              <a:t>и</a:t>
            </a:r>
            <a:r>
              <a:rPr lang="ru-RU" sz="9600" dirty="0" smtClean="0">
                <a:solidFill>
                  <a:srgbClr val="FFFF00"/>
                </a:solidFill>
              </a:rPr>
              <a:t>м</a:t>
            </a:r>
            <a:r>
              <a:rPr lang="ru-RU" sz="9600" dirty="0" smtClean="0">
                <a:solidFill>
                  <a:srgbClr val="FF0000"/>
                </a:solidFill>
              </a:rPr>
              <a:t>а</a:t>
            </a:r>
            <a:r>
              <a:rPr lang="ru-RU" sz="9600" dirty="0" smtClean="0">
                <a:solidFill>
                  <a:srgbClr val="FFFF00"/>
                </a:solidFill>
              </a:rPr>
              <a:t>н</a:t>
            </a:r>
            <a:r>
              <a:rPr lang="ru-RU" sz="9600" dirty="0" smtClean="0">
                <a:solidFill>
                  <a:srgbClr val="0070C0"/>
                </a:solidFill>
              </a:rPr>
              <a:t>и</a:t>
            </a:r>
            <a:r>
              <a:rPr lang="ru-RU" sz="9600" dirty="0" smtClean="0">
                <a:solidFill>
                  <a:srgbClr val="00B050"/>
                </a:solidFill>
              </a:rPr>
              <a:t>е</a:t>
            </a:r>
            <a:r>
              <a:rPr lang="ru-RU" sz="9600" dirty="0" smtClean="0">
                <a:solidFill>
                  <a:schemeClr val="bg1">
                    <a:lumMod val="75000"/>
                  </a:schemeClr>
                </a:solidFill>
              </a:rPr>
              <a:t>!!!</a:t>
            </a:r>
            <a:endParaRPr lang="ru-RU" sz="96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172</TotalTime>
  <Words>452</Words>
  <Application>Microsoft Office PowerPoint</Application>
  <PresentationFormat>Экран (4:3)</PresentationFormat>
  <Paragraphs>27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Мудрецы Древней Греции. </vt:lpstr>
      <vt:lpstr>Сократ- (399 – 469 до н. эры)</vt:lpstr>
      <vt:lpstr>Гиппократ Отец Медицины  (460-370 ДО Н. Э.)</vt:lpstr>
      <vt:lpstr>Платон рождение – 347-427 до н. эры.</vt:lpstr>
      <vt:lpstr>Геродот 425-480 до н. эры. (Отец истории)</vt:lpstr>
      <vt:lpstr>Аристотель (384 г. До н. эры.)</vt:lpstr>
      <vt:lpstr>Выводы.</vt:lpstr>
      <vt:lpstr>Спасибо  за внимание!!!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Мудрецы Древней Греции!!!</dc:title>
  <dc:creator>Школа</dc:creator>
  <cp:lastModifiedBy>михаил</cp:lastModifiedBy>
  <cp:revision>21</cp:revision>
  <dcterms:created xsi:type="dcterms:W3CDTF">2013-03-12T10:01:31Z</dcterms:created>
  <dcterms:modified xsi:type="dcterms:W3CDTF">2013-05-23T14:25:20Z</dcterms:modified>
</cp:coreProperties>
</file>