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4.xml"/>
  <Override ContentType="application/vnd.openxmlformats-officedocument.drawingml.diagramLayout+xml" PartName="/ppt/diagrams/layout10.xml"/>
  <Override ContentType="application/vnd.openxmlformats-officedocument.drawingml.diagramColors+xml" PartName="/ppt/diagrams/colors1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1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drawingml.diagramLayout+xml" PartName="/ppt/diagrams/layout9.xml"/>
  <Override ContentType="application/vnd.openxmlformats-officedocument.drawingml.diagramData+xml" PartName="/ppt/diagrams/data11.xml"/>
  <Override ContentType="application/vnd.openxmlformats-officedocument.drawingml.diagramData+xml" PartName="/ppt/diagrams/data13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drawingml.diagramLayout+xml" PartName="/ppt/diagrams/layout7.xml"/>
  <Override ContentType="application/vnd.openxmlformats-officedocument.drawingml.diagramData+xml" PartName="/ppt/diagrams/data8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drawingml.diagramLayout+xml" PartName="/ppt/diagrams/layout5.xml"/>
  <Override ContentType="application/vnd.openxmlformats-officedocument.drawingml.diagramData+xml" PartName="/ppt/diagrams/data6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drawingml.diagramColors+xml" PartName="/ppt/diagrams/colors8.xml"/>
  <Override ContentType="application/vnd.openxmlformats-officedocument.drawingml.diagramStyle+xml" PartName="/ppt/diagrams/quickStyle13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Colors+xml" PartName="/ppt/diagrams/colors6.xml"/>
  <Override ContentType="application/vnd.openxmlformats-officedocument.drawingml.diagramStyle+xml" PartName="/ppt/diagrams/quickStyle9.xml"/>
  <Override ContentType="application/vnd.openxmlformats-officedocument.drawingml.diagramStyle+xml" PartName="/ppt/diagrams/quickStyle11.xml"/>
  <Override ContentType="application/vnd.openxmlformats-officedocument.drawingml.diagramLayout+xml" PartName="/ppt/diagrams/layout13.xml"/>
  <Override ContentType="application/vnd.openxmlformats-officedocument.presentationml.slide+xml" PartName="/ppt/slides/slide7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Colors+xml" PartName="/ppt/diagrams/colors4.xml"/>
  <Override ContentType="application/vnd.openxmlformats-officedocument.drawingml.diagramStyle+xml" PartName="/ppt/diagrams/quickStyle7.xml"/>
  <Override ContentType="application/vnd.openxmlformats-officedocument.drawingml.diagramLayout+xml" PartName="/ppt/diagrams/layout11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12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10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Override ContentType="application/vnd.openxmlformats-officedocument.drawingml.diagramLayout+xml" PartName="/ppt/diagrams/layout8.xml"/>
  <Override ContentType="application/vnd.openxmlformats-officedocument.drawingml.diagramData+xml" PartName="/ppt/diagrams/data12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drawingml.diagramLayout+xml" PartName="/ppt/diagrams/layout6.xml"/>
  <Override ContentType="application/vnd.openxmlformats-officedocument.drawingml.diagramData+xml" PartName="/ppt/diagrams/data9.xml"/>
  <Override ContentType="application/vnd.openxmlformats-officedocument.drawingml.diagramData+xml" PartName="/ppt/diagrams/data10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drawingml.diagramLayout+xml" PartName="/ppt/diagrams/layout4.xml"/>
  <Override ContentType="application/vnd.openxmlformats-officedocument.drawingml.diagramData+xml" PartName="/ppt/diagrams/data7.xml"/>
  <Override ContentType="application/vnd.openxmlformats-officedocument.drawingml.diagramColors+xml" PartName="/ppt/diagrams/colors9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Data+xml" PartName="/ppt/diagrams/data5.xml"/>
  <Override ContentType="application/vnd.openxmlformats-officedocument.drawingml.diagramColors+xml" PartName="/ppt/diagrams/colors7.xml"/>
  <Override ContentType="application/vnd.openxmlformats-officedocument.drawingml.diagramStyle+xml" PartName="/ppt/diagrams/quickStyle12.xml"/>
  <Override ContentType="application/vnd.openxmlformats-officedocument.drawingml.diagramData+xml" PartName="/ppt/diagrams/data3.xml"/>
  <Override ContentType="application/vnd.openxmlformats-officedocument.drawingml.diagramColors+xml" PartName="/ppt/diagrams/colors5.xml"/>
  <Override ContentType="application/vnd.openxmlformats-officedocument.drawingml.diagramStyle+xml" PartName="/ppt/diagrams/quickStyle8.xml"/>
  <Override ContentType="application/vnd.openxmlformats-officedocument.drawingml.diagramStyle+xml" PartName="/ppt/diagrams/quickStyle10.xml"/>
  <Override ContentType="application/vnd.openxmlformats-officedocument.presentationml.slide+xml" PartName="/ppt/slides/slide8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openxmlformats-officedocument.drawingml.diagramStyle+xml" PartName="/ppt/diagrams/quickStyle6.xml"/>
  <Override ContentType="application/vnd.openxmlformats-officedocument.drawingml.diagramLayout+xml" PartName="/ppt/diagrams/layout12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7" r:id="rId2"/>
    <p:sldId id="285" r:id="rId3"/>
    <p:sldId id="306" r:id="rId4"/>
    <p:sldId id="311" r:id="rId5"/>
    <p:sldId id="315" r:id="rId6"/>
    <p:sldId id="313" r:id="rId7"/>
    <p:sldId id="312" r:id="rId8"/>
    <p:sldId id="269" r:id="rId9"/>
    <p:sldId id="293" r:id="rId10"/>
    <p:sldId id="292" r:id="rId11"/>
    <p:sldId id="297" r:id="rId12"/>
    <p:sldId id="302" r:id="rId13"/>
    <p:sldId id="303" r:id="rId14"/>
    <p:sldId id="304" r:id="rId15"/>
    <p:sldId id="30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5EA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/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8376E5-67EE-4ACB-AB37-0FFA50AF8C13}" type="presOf" srcId="{49D5DCC0-7080-42E9-88AC-E00437F19936}" destId="{5BD0A1E2-45AF-4BD3-92D3-523476F2CBA2}" srcOrd="1" destOrd="0" presId="urn:microsoft.com/office/officeart/2005/8/layout/radial5"/>
    <dgm:cxn modelId="{A7285C9A-40DC-4844-8236-DF90A165F66A}" type="presOf" srcId="{2ADF92B8-0B4A-4D9B-B299-36402B5D1EE9}" destId="{8B7CFE28-3579-449F-9976-CFA4EF610858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E5D51668-9FEF-4364-977F-EC5AE8C43A7A}" type="presOf" srcId="{84D92908-8749-40F9-947C-F351BC651351}" destId="{F677D749-DC50-43AF-B9D4-8275615C1F6B}" srcOrd="0" destOrd="0" presId="urn:microsoft.com/office/officeart/2005/8/layout/radial5"/>
    <dgm:cxn modelId="{D62D35F5-D31D-4215-9166-3319D5804765}" type="presOf" srcId="{CEB6A4E6-798E-4BC1-AA89-8876839E1DD3}" destId="{AB1B094E-0E49-40CD-BE74-F50D1D61345B}" srcOrd="0" destOrd="0" presId="urn:microsoft.com/office/officeart/2005/8/layout/radial5"/>
    <dgm:cxn modelId="{6B484B47-009C-4054-AF3D-1E68F7333575}" type="presOf" srcId="{B384E38C-26A3-4814-9B3B-A83D37A83440}" destId="{1AD11D77-970D-4FD8-80FD-947AE8EE7737}" srcOrd="0" destOrd="0" presId="urn:microsoft.com/office/officeart/2005/8/layout/radial5"/>
    <dgm:cxn modelId="{479D7504-D88A-4EEE-8B26-0A32C34AE7E5}" type="presOf" srcId="{9B889FF9-C266-4FB5-B214-363B23A865B8}" destId="{90A6CA83-7ACE-4244-96F7-8B56D4B285F2}" srcOrd="0" destOrd="0" presId="urn:microsoft.com/office/officeart/2005/8/layout/radial5"/>
    <dgm:cxn modelId="{932FF340-6E17-4617-9D64-6F143B4B71E2}" type="presOf" srcId="{CEB6A4E6-798E-4BC1-AA89-8876839E1DD3}" destId="{D72CE012-DAFC-4FBF-96B9-88302B4B9FA8}" srcOrd="1" destOrd="0" presId="urn:microsoft.com/office/officeart/2005/8/layout/radial5"/>
    <dgm:cxn modelId="{2865DC10-323B-427D-943A-BAF245354626}" type="presOf" srcId="{42867665-2506-4A9D-8573-9A26AC61D6C6}" destId="{11603336-2562-43EB-AB54-00E977313953}" srcOrd="1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FFE18AE5-6CB1-4BD3-B918-12A8020DC3B2}" type="presOf" srcId="{49D5DCC0-7080-42E9-88AC-E00437F19936}" destId="{2541B881-10F0-403C-82C9-598A79E3022E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24E4F289-EB24-4422-BA6D-487F53E35815}" type="presOf" srcId="{2ADF92B8-0B4A-4D9B-B299-36402B5D1EE9}" destId="{667F8C19-D2E3-49C9-8BAF-B74FEF331617}" srcOrd="1" destOrd="0" presId="urn:microsoft.com/office/officeart/2005/8/layout/radial5"/>
    <dgm:cxn modelId="{3ECC0AC1-4248-411F-A084-1838DDC32A74}" type="presOf" srcId="{932A607A-EFC0-44CB-A3FA-D3D89FC82381}" destId="{CB83BDB9-BDA7-4B60-85C2-F9282F6FD33A}" srcOrd="0" destOrd="0" presId="urn:microsoft.com/office/officeart/2005/8/layout/radial5"/>
    <dgm:cxn modelId="{F928F898-C298-4CBF-8E32-A94E1D1E381B}" type="presOf" srcId="{42867665-2506-4A9D-8573-9A26AC61D6C6}" destId="{34F31FF5-384B-4656-9E19-27F670109586}" srcOrd="0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91B15F55-D4D7-4C51-86CF-19AB8BECCAB7}" type="presOf" srcId="{E3151CDE-3761-4F28-9366-7596DE3241D2}" destId="{DAA05A9B-4B3A-4B18-9C3B-FB676911CA9A}" srcOrd="0" destOrd="0" presId="urn:microsoft.com/office/officeart/2005/8/layout/radial5"/>
    <dgm:cxn modelId="{3F1D113C-78FE-4E58-A81A-9279E8A14902}" type="presOf" srcId="{463945AE-6001-4AE6-AA29-75ECC8AC465E}" destId="{FE6CDF74-25E5-40DC-877F-69C6E788D40F}" srcOrd="1" destOrd="0" presId="urn:microsoft.com/office/officeart/2005/8/layout/radial5"/>
    <dgm:cxn modelId="{59284817-9E9F-4A1E-B490-D01B4345749F}" type="presOf" srcId="{0B71151F-FE21-4517-8A05-780F7CE9AE70}" destId="{0054ED19-A561-4190-8AD1-9C3CB2276F2D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B69E7E01-EB05-4F44-8415-5163175F01DC}" type="presOf" srcId="{A6D5517C-102A-49D9-BE63-ADC310D8B92B}" destId="{C8AF894A-7A69-4A60-B8E9-75C327899741}" srcOrd="0" destOrd="0" presId="urn:microsoft.com/office/officeart/2005/8/layout/radial5"/>
    <dgm:cxn modelId="{B5D965B6-2535-49FD-9688-6ABE776F151E}" type="presOf" srcId="{932A607A-EFC0-44CB-A3FA-D3D89FC82381}" destId="{F927DB6D-04CA-4F0E-9BF5-7453CFE28289}" srcOrd="1" destOrd="0" presId="urn:microsoft.com/office/officeart/2005/8/layout/radial5"/>
    <dgm:cxn modelId="{B33940D3-E964-4CCF-9C83-88B7F3A0D3A0}" type="presOf" srcId="{463945AE-6001-4AE6-AA29-75ECC8AC465E}" destId="{8D30093B-1504-4D4A-8388-3F53B216D9B3}" srcOrd="0" destOrd="0" presId="urn:microsoft.com/office/officeart/2005/8/layout/radial5"/>
    <dgm:cxn modelId="{6D97D28A-4D80-443A-902C-8BF9C4C99031}" type="presOf" srcId="{20637F6F-2A12-4E76-93F1-774B4BC61683}" destId="{52F53258-30FA-4493-A0B0-02EF0FF430E4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68127A6D-23E3-4837-912B-478EC68B3C33}" type="presOf" srcId="{23DFCE01-C01E-44E9-B536-1F4F48CDEF59}" destId="{225E7189-9451-4D8B-AE70-BAA762D1C5C5}" srcOrd="0" destOrd="0" presId="urn:microsoft.com/office/officeart/2005/8/layout/radial5"/>
    <dgm:cxn modelId="{5A8F14CC-54F9-423D-8729-76199BE0F2A3}" type="presParOf" srcId="{90A6CA83-7ACE-4244-96F7-8B56D4B285F2}" destId="{1AD11D77-970D-4FD8-80FD-947AE8EE7737}" srcOrd="0" destOrd="0" presId="urn:microsoft.com/office/officeart/2005/8/layout/radial5"/>
    <dgm:cxn modelId="{81E9EB62-E03A-42EC-8216-C31079B05F76}" type="presParOf" srcId="{90A6CA83-7ACE-4244-96F7-8B56D4B285F2}" destId="{AB1B094E-0E49-40CD-BE74-F50D1D61345B}" srcOrd="1" destOrd="0" presId="urn:microsoft.com/office/officeart/2005/8/layout/radial5"/>
    <dgm:cxn modelId="{B301B705-DA82-41B0-8D00-4DF4ECA57482}" type="presParOf" srcId="{AB1B094E-0E49-40CD-BE74-F50D1D61345B}" destId="{D72CE012-DAFC-4FBF-96B9-88302B4B9FA8}" srcOrd="0" destOrd="0" presId="urn:microsoft.com/office/officeart/2005/8/layout/radial5"/>
    <dgm:cxn modelId="{91C337F1-9F24-4383-A106-FE01CBA501BE}" type="presParOf" srcId="{90A6CA83-7ACE-4244-96F7-8B56D4B285F2}" destId="{225E7189-9451-4D8B-AE70-BAA762D1C5C5}" srcOrd="2" destOrd="0" presId="urn:microsoft.com/office/officeart/2005/8/layout/radial5"/>
    <dgm:cxn modelId="{55FCF6DB-D45C-4E0B-B8C6-1A3D3F0B44DE}" type="presParOf" srcId="{90A6CA83-7ACE-4244-96F7-8B56D4B285F2}" destId="{CB83BDB9-BDA7-4B60-85C2-F9282F6FD33A}" srcOrd="3" destOrd="0" presId="urn:microsoft.com/office/officeart/2005/8/layout/radial5"/>
    <dgm:cxn modelId="{111BA0A4-4FCF-4735-A8EA-EF38F4A0E8EF}" type="presParOf" srcId="{CB83BDB9-BDA7-4B60-85C2-F9282F6FD33A}" destId="{F927DB6D-04CA-4F0E-9BF5-7453CFE28289}" srcOrd="0" destOrd="0" presId="urn:microsoft.com/office/officeart/2005/8/layout/radial5"/>
    <dgm:cxn modelId="{7CD8D27B-A7F5-42DE-A80D-D6487523A666}" type="presParOf" srcId="{90A6CA83-7ACE-4244-96F7-8B56D4B285F2}" destId="{52F53258-30FA-4493-A0B0-02EF0FF430E4}" srcOrd="4" destOrd="0" presId="urn:microsoft.com/office/officeart/2005/8/layout/radial5"/>
    <dgm:cxn modelId="{979E0F5A-100B-4BDE-AFA6-E88965144878}" type="presParOf" srcId="{90A6CA83-7ACE-4244-96F7-8B56D4B285F2}" destId="{8D30093B-1504-4D4A-8388-3F53B216D9B3}" srcOrd="5" destOrd="0" presId="urn:microsoft.com/office/officeart/2005/8/layout/radial5"/>
    <dgm:cxn modelId="{289BE140-1302-475B-A5A3-49300A62AA96}" type="presParOf" srcId="{8D30093B-1504-4D4A-8388-3F53B216D9B3}" destId="{FE6CDF74-25E5-40DC-877F-69C6E788D40F}" srcOrd="0" destOrd="0" presId="urn:microsoft.com/office/officeart/2005/8/layout/radial5"/>
    <dgm:cxn modelId="{909C411F-ECD0-4737-B4E3-A05E089C018C}" type="presParOf" srcId="{90A6CA83-7ACE-4244-96F7-8B56D4B285F2}" destId="{C8AF894A-7A69-4A60-B8E9-75C327899741}" srcOrd="6" destOrd="0" presId="urn:microsoft.com/office/officeart/2005/8/layout/radial5"/>
    <dgm:cxn modelId="{0A9F6C2A-6C61-4255-B62A-D383BBF25D3F}" type="presParOf" srcId="{90A6CA83-7ACE-4244-96F7-8B56D4B285F2}" destId="{2541B881-10F0-403C-82C9-598A79E3022E}" srcOrd="7" destOrd="0" presId="urn:microsoft.com/office/officeart/2005/8/layout/radial5"/>
    <dgm:cxn modelId="{FAF90723-1E94-4791-A75A-788746428390}" type="presParOf" srcId="{2541B881-10F0-403C-82C9-598A79E3022E}" destId="{5BD0A1E2-45AF-4BD3-92D3-523476F2CBA2}" srcOrd="0" destOrd="0" presId="urn:microsoft.com/office/officeart/2005/8/layout/radial5"/>
    <dgm:cxn modelId="{112D03F9-2725-47F1-B304-9440E3A6E340}" type="presParOf" srcId="{90A6CA83-7ACE-4244-96F7-8B56D4B285F2}" destId="{DAA05A9B-4B3A-4B18-9C3B-FB676911CA9A}" srcOrd="8" destOrd="0" presId="urn:microsoft.com/office/officeart/2005/8/layout/radial5"/>
    <dgm:cxn modelId="{D8B41C46-7794-49FD-B874-70369FB4F87D}" type="presParOf" srcId="{90A6CA83-7ACE-4244-96F7-8B56D4B285F2}" destId="{8B7CFE28-3579-449F-9976-CFA4EF610858}" srcOrd="9" destOrd="0" presId="urn:microsoft.com/office/officeart/2005/8/layout/radial5"/>
    <dgm:cxn modelId="{E684D48D-E36D-4F81-BB1F-C36CAB27AD9E}" type="presParOf" srcId="{8B7CFE28-3579-449F-9976-CFA4EF610858}" destId="{667F8C19-D2E3-49C9-8BAF-B74FEF331617}" srcOrd="0" destOrd="0" presId="urn:microsoft.com/office/officeart/2005/8/layout/radial5"/>
    <dgm:cxn modelId="{67517168-7964-4B86-843C-CB34E660B067}" type="presParOf" srcId="{90A6CA83-7ACE-4244-96F7-8B56D4B285F2}" destId="{F677D749-DC50-43AF-B9D4-8275615C1F6B}" srcOrd="10" destOrd="0" presId="urn:microsoft.com/office/officeart/2005/8/layout/radial5"/>
    <dgm:cxn modelId="{9A2D9006-8753-4558-860B-F09B3AA4BF99}" type="presParOf" srcId="{90A6CA83-7ACE-4244-96F7-8B56D4B285F2}" destId="{34F31FF5-384B-4656-9E19-27F670109586}" srcOrd="11" destOrd="0" presId="urn:microsoft.com/office/officeart/2005/8/layout/radial5"/>
    <dgm:cxn modelId="{A48779B0-8746-49B6-8A84-C579DBB84079}" type="presParOf" srcId="{34F31FF5-384B-4656-9E19-27F670109586}" destId="{11603336-2562-43EB-AB54-00E977313953}" srcOrd="0" destOrd="0" presId="urn:microsoft.com/office/officeart/2005/8/layout/radial5"/>
    <dgm:cxn modelId="{589137DD-1BBE-46C9-9A48-6505D787DC9D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>
        <a:solidFill>
          <a:schemeClr val="accent1">
            <a:lumMod val="75000"/>
            <a:alpha val="82000"/>
          </a:schemeClr>
        </a:solidFill>
      </dgm:spPr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>
        <a:solidFill>
          <a:srgbClr val="FFC000">
            <a:alpha val="58000"/>
          </a:srgbClr>
        </a:solidFill>
      </dgm:spPr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>
        <a:solidFill>
          <a:schemeClr val="accent1">
            <a:lumMod val="50000"/>
            <a:alpha val="74000"/>
          </a:schemeClr>
        </a:solidFill>
      </dgm:spPr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CB30F3-84AB-4E15-A8B9-BF8B4D17C96D}" type="presOf" srcId="{0B71151F-FE21-4517-8A05-780F7CE9AE70}" destId="{0054ED19-A561-4190-8AD1-9C3CB2276F2D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6F38CD81-9FC3-43A9-8869-3C97BC2CB064}" type="presOf" srcId="{CEB6A4E6-798E-4BC1-AA89-8876839E1DD3}" destId="{AB1B094E-0E49-40CD-BE74-F50D1D61345B}" srcOrd="0" destOrd="0" presId="urn:microsoft.com/office/officeart/2005/8/layout/radial5"/>
    <dgm:cxn modelId="{1434EAD4-FEB7-4A27-B9D1-E682C9C5727C}" type="presOf" srcId="{B384E38C-26A3-4814-9B3B-A83D37A83440}" destId="{1AD11D77-970D-4FD8-80FD-947AE8EE7737}" srcOrd="0" destOrd="0" presId="urn:microsoft.com/office/officeart/2005/8/layout/radial5"/>
    <dgm:cxn modelId="{A1765C25-F674-41AD-ACD6-BEBE82B4F01D}" type="presOf" srcId="{20637F6F-2A12-4E76-93F1-774B4BC61683}" destId="{52F53258-30FA-4493-A0B0-02EF0FF430E4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68163598-693F-42BE-B047-F442EC879CEE}" type="presOf" srcId="{42867665-2506-4A9D-8573-9A26AC61D6C6}" destId="{11603336-2562-43EB-AB54-00E977313953}" srcOrd="1" destOrd="0" presId="urn:microsoft.com/office/officeart/2005/8/layout/radial5"/>
    <dgm:cxn modelId="{390CF7CE-0074-495A-8F91-E64055A50495}" type="presOf" srcId="{42867665-2506-4A9D-8573-9A26AC61D6C6}" destId="{34F31FF5-384B-4656-9E19-27F670109586}" srcOrd="0" destOrd="0" presId="urn:microsoft.com/office/officeart/2005/8/layout/radial5"/>
    <dgm:cxn modelId="{EFAADEE2-8AD3-4BAF-83A0-82D6EAB7FF30}" type="presOf" srcId="{932A607A-EFC0-44CB-A3FA-D3D89FC82381}" destId="{CB83BDB9-BDA7-4B60-85C2-F9282F6FD33A}" srcOrd="0" destOrd="0" presId="urn:microsoft.com/office/officeart/2005/8/layout/radial5"/>
    <dgm:cxn modelId="{63879D0D-F225-45BD-A96A-D615FB0E8BC8}" type="presOf" srcId="{E3151CDE-3761-4F28-9366-7596DE3241D2}" destId="{DAA05A9B-4B3A-4B18-9C3B-FB676911CA9A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4E112E16-8296-4EC7-9594-757A501EDD4D}" type="presOf" srcId="{9B889FF9-C266-4FB5-B214-363B23A865B8}" destId="{90A6CA83-7ACE-4244-96F7-8B56D4B285F2}" srcOrd="0" destOrd="0" presId="urn:microsoft.com/office/officeart/2005/8/layout/radial5"/>
    <dgm:cxn modelId="{D0394638-254A-4B99-8F56-55E76C4FF269}" type="presOf" srcId="{84D92908-8749-40F9-947C-F351BC651351}" destId="{F677D749-DC50-43AF-B9D4-8275615C1F6B}" srcOrd="0" destOrd="0" presId="urn:microsoft.com/office/officeart/2005/8/layout/radial5"/>
    <dgm:cxn modelId="{B9875778-8F01-412D-8D25-E2237A380930}" type="presOf" srcId="{CEB6A4E6-798E-4BC1-AA89-8876839E1DD3}" destId="{D72CE012-DAFC-4FBF-96B9-88302B4B9FA8}" srcOrd="1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F5757AD6-D156-406D-A1C7-3C9BDE75D16A}" type="presOf" srcId="{23DFCE01-C01E-44E9-B536-1F4F48CDEF59}" destId="{225E7189-9451-4D8B-AE70-BAA762D1C5C5}" srcOrd="0" destOrd="0" presId="urn:microsoft.com/office/officeart/2005/8/layout/radial5"/>
    <dgm:cxn modelId="{D3576F36-FB5B-4030-8731-64072D7424F7}" type="presOf" srcId="{463945AE-6001-4AE6-AA29-75ECC8AC465E}" destId="{FE6CDF74-25E5-40DC-877F-69C6E788D40F}" srcOrd="1" destOrd="0" presId="urn:microsoft.com/office/officeart/2005/8/layout/radial5"/>
    <dgm:cxn modelId="{BFA7B650-D7F0-4241-ADDB-72404F32E73A}" type="presOf" srcId="{49D5DCC0-7080-42E9-88AC-E00437F19936}" destId="{5BD0A1E2-45AF-4BD3-92D3-523476F2CBA2}" srcOrd="1" destOrd="0" presId="urn:microsoft.com/office/officeart/2005/8/layout/radial5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2EC68097-471D-4FD8-AC9C-38F2491B5810}" type="presOf" srcId="{932A607A-EFC0-44CB-A3FA-D3D89FC82381}" destId="{F927DB6D-04CA-4F0E-9BF5-7453CFE28289}" srcOrd="1" destOrd="0" presId="urn:microsoft.com/office/officeart/2005/8/layout/radial5"/>
    <dgm:cxn modelId="{6B623443-2F1D-4DB3-A60B-62BCA5E716DB}" type="presOf" srcId="{2ADF92B8-0B4A-4D9B-B299-36402B5D1EE9}" destId="{8B7CFE28-3579-449F-9976-CFA4EF610858}" srcOrd="0" destOrd="0" presId="urn:microsoft.com/office/officeart/2005/8/layout/radial5"/>
    <dgm:cxn modelId="{C1473B6A-DE22-4291-BA1E-34DFA4B00DCA}" type="presOf" srcId="{2ADF92B8-0B4A-4D9B-B299-36402B5D1EE9}" destId="{667F8C19-D2E3-49C9-8BAF-B74FEF331617}" srcOrd="1" destOrd="0" presId="urn:microsoft.com/office/officeart/2005/8/layout/radial5"/>
    <dgm:cxn modelId="{DBD1CC27-7F36-45CE-BC8E-561AF11F9AB4}" type="presOf" srcId="{463945AE-6001-4AE6-AA29-75ECC8AC465E}" destId="{8D30093B-1504-4D4A-8388-3F53B216D9B3}" srcOrd="0" destOrd="0" presId="urn:microsoft.com/office/officeart/2005/8/layout/radial5"/>
    <dgm:cxn modelId="{7E8DBDB3-60E1-42B7-8FCB-6E5E12CF933F}" type="presOf" srcId="{A6D5517C-102A-49D9-BE63-ADC310D8B92B}" destId="{C8AF894A-7A69-4A60-B8E9-75C327899741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E0D80C59-D2DE-4943-8B72-1C9F4EB2164D}" type="presOf" srcId="{49D5DCC0-7080-42E9-88AC-E00437F19936}" destId="{2541B881-10F0-403C-82C9-598A79E3022E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DBD0B31A-35DD-42A8-9CD6-2252994DB9DC}" type="presParOf" srcId="{90A6CA83-7ACE-4244-96F7-8B56D4B285F2}" destId="{1AD11D77-970D-4FD8-80FD-947AE8EE7737}" srcOrd="0" destOrd="0" presId="urn:microsoft.com/office/officeart/2005/8/layout/radial5"/>
    <dgm:cxn modelId="{54B35225-5D84-424A-954A-90A6B28E66C1}" type="presParOf" srcId="{90A6CA83-7ACE-4244-96F7-8B56D4B285F2}" destId="{AB1B094E-0E49-40CD-BE74-F50D1D61345B}" srcOrd="1" destOrd="0" presId="urn:microsoft.com/office/officeart/2005/8/layout/radial5"/>
    <dgm:cxn modelId="{F89605A7-8B4F-4B00-804E-4F6BE978497A}" type="presParOf" srcId="{AB1B094E-0E49-40CD-BE74-F50D1D61345B}" destId="{D72CE012-DAFC-4FBF-96B9-88302B4B9FA8}" srcOrd="0" destOrd="0" presId="urn:microsoft.com/office/officeart/2005/8/layout/radial5"/>
    <dgm:cxn modelId="{EFBA152A-F8D8-472C-9AB0-5274A6ADE03D}" type="presParOf" srcId="{90A6CA83-7ACE-4244-96F7-8B56D4B285F2}" destId="{225E7189-9451-4D8B-AE70-BAA762D1C5C5}" srcOrd="2" destOrd="0" presId="urn:microsoft.com/office/officeart/2005/8/layout/radial5"/>
    <dgm:cxn modelId="{91A6891D-250F-46D9-9E67-1828FE9A6FDF}" type="presParOf" srcId="{90A6CA83-7ACE-4244-96F7-8B56D4B285F2}" destId="{CB83BDB9-BDA7-4B60-85C2-F9282F6FD33A}" srcOrd="3" destOrd="0" presId="urn:microsoft.com/office/officeart/2005/8/layout/radial5"/>
    <dgm:cxn modelId="{3DEE9815-6407-411A-A24C-6A33B7F4CB43}" type="presParOf" srcId="{CB83BDB9-BDA7-4B60-85C2-F9282F6FD33A}" destId="{F927DB6D-04CA-4F0E-9BF5-7453CFE28289}" srcOrd="0" destOrd="0" presId="urn:microsoft.com/office/officeart/2005/8/layout/radial5"/>
    <dgm:cxn modelId="{4CAFE037-376A-419C-B833-CDAA99E1ABBA}" type="presParOf" srcId="{90A6CA83-7ACE-4244-96F7-8B56D4B285F2}" destId="{52F53258-30FA-4493-A0B0-02EF0FF430E4}" srcOrd="4" destOrd="0" presId="urn:microsoft.com/office/officeart/2005/8/layout/radial5"/>
    <dgm:cxn modelId="{2C204C78-B702-4F10-92AF-6BCB185629DD}" type="presParOf" srcId="{90A6CA83-7ACE-4244-96F7-8B56D4B285F2}" destId="{8D30093B-1504-4D4A-8388-3F53B216D9B3}" srcOrd="5" destOrd="0" presId="urn:microsoft.com/office/officeart/2005/8/layout/radial5"/>
    <dgm:cxn modelId="{5372C3E0-245D-456A-8312-C503000D1284}" type="presParOf" srcId="{8D30093B-1504-4D4A-8388-3F53B216D9B3}" destId="{FE6CDF74-25E5-40DC-877F-69C6E788D40F}" srcOrd="0" destOrd="0" presId="urn:microsoft.com/office/officeart/2005/8/layout/radial5"/>
    <dgm:cxn modelId="{20E8E917-9027-4002-9CF5-C38290B79759}" type="presParOf" srcId="{90A6CA83-7ACE-4244-96F7-8B56D4B285F2}" destId="{C8AF894A-7A69-4A60-B8E9-75C327899741}" srcOrd="6" destOrd="0" presId="urn:microsoft.com/office/officeart/2005/8/layout/radial5"/>
    <dgm:cxn modelId="{8887CBA0-5624-4468-BB15-8DA6C0753B7D}" type="presParOf" srcId="{90A6CA83-7ACE-4244-96F7-8B56D4B285F2}" destId="{2541B881-10F0-403C-82C9-598A79E3022E}" srcOrd="7" destOrd="0" presId="urn:microsoft.com/office/officeart/2005/8/layout/radial5"/>
    <dgm:cxn modelId="{E6CC91D0-AC16-4FFD-8720-9EC70DDF3A27}" type="presParOf" srcId="{2541B881-10F0-403C-82C9-598A79E3022E}" destId="{5BD0A1E2-45AF-4BD3-92D3-523476F2CBA2}" srcOrd="0" destOrd="0" presId="urn:microsoft.com/office/officeart/2005/8/layout/radial5"/>
    <dgm:cxn modelId="{4FC8E41D-67CF-4297-BB01-18C601A581F2}" type="presParOf" srcId="{90A6CA83-7ACE-4244-96F7-8B56D4B285F2}" destId="{DAA05A9B-4B3A-4B18-9C3B-FB676911CA9A}" srcOrd="8" destOrd="0" presId="urn:microsoft.com/office/officeart/2005/8/layout/radial5"/>
    <dgm:cxn modelId="{B8279E0C-360C-4F1A-8B76-598B2EBA37E2}" type="presParOf" srcId="{90A6CA83-7ACE-4244-96F7-8B56D4B285F2}" destId="{8B7CFE28-3579-449F-9976-CFA4EF610858}" srcOrd="9" destOrd="0" presId="urn:microsoft.com/office/officeart/2005/8/layout/radial5"/>
    <dgm:cxn modelId="{3F6D332C-AED7-48EC-A766-8ECEEC629A9D}" type="presParOf" srcId="{8B7CFE28-3579-449F-9976-CFA4EF610858}" destId="{667F8C19-D2E3-49C9-8BAF-B74FEF331617}" srcOrd="0" destOrd="0" presId="urn:microsoft.com/office/officeart/2005/8/layout/radial5"/>
    <dgm:cxn modelId="{A69C0838-9C98-4C07-BE44-F10CC8F9593B}" type="presParOf" srcId="{90A6CA83-7ACE-4244-96F7-8B56D4B285F2}" destId="{F677D749-DC50-43AF-B9D4-8275615C1F6B}" srcOrd="10" destOrd="0" presId="urn:microsoft.com/office/officeart/2005/8/layout/radial5"/>
    <dgm:cxn modelId="{6F42C047-80E4-4D29-B4D2-214350754B36}" type="presParOf" srcId="{90A6CA83-7ACE-4244-96F7-8B56D4B285F2}" destId="{34F31FF5-384B-4656-9E19-27F670109586}" srcOrd="11" destOrd="0" presId="urn:microsoft.com/office/officeart/2005/8/layout/radial5"/>
    <dgm:cxn modelId="{C04214B1-187C-402C-96A1-419F02E82AC0}" type="presParOf" srcId="{34F31FF5-384B-4656-9E19-27F670109586}" destId="{11603336-2562-43EB-AB54-00E977313953}" srcOrd="0" destOrd="0" presId="urn:microsoft.com/office/officeart/2005/8/layout/radial5"/>
    <dgm:cxn modelId="{BD40BAD0-EFCC-422D-9237-58E3779E86DB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/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3BA62B-9998-4760-B3BC-443C3D43CD66}" type="presOf" srcId="{9B889FF9-C266-4FB5-B214-363B23A865B8}" destId="{90A6CA83-7ACE-4244-96F7-8B56D4B285F2}" srcOrd="0" destOrd="0" presId="urn:microsoft.com/office/officeart/2005/8/layout/radial5"/>
    <dgm:cxn modelId="{5FBA532C-4085-4240-A323-72FE3668F71E}" type="presOf" srcId="{CEB6A4E6-798E-4BC1-AA89-8876839E1DD3}" destId="{AB1B094E-0E49-40CD-BE74-F50D1D61345B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F87A7536-B8EF-4C4F-A659-A53F0D6EE648}" type="presOf" srcId="{42867665-2506-4A9D-8573-9A26AC61D6C6}" destId="{34F31FF5-384B-4656-9E19-27F670109586}" srcOrd="0" destOrd="0" presId="urn:microsoft.com/office/officeart/2005/8/layout/radial5"/>
    <dgm:cxn modelId="{AD428EFA-BD25-4E71-B80F-BFE59BA3654E}" type="presOf" srcId="{2ADF92B8-0B4A-4D9B-B299-36402B5D1EE9}" destId="{8B7CFE28-3579-449F-9976-CFA4EF610858}" srcOrd="0" destOrd="0" presId="urn:microsoft.com/office/officeart/2005/8/layout/radial5"/>
    <dgm:cxn modelId="{26BB47CC-CCDF-4617-B307-84B249920423}" type="presOf" srcId="{CEB6A4E6-798E-4BC1-AA89-8876839E1DD3}" destId="{D72CE012-DAFC-4FBF-96B9-88302B4B9FA8}" srcOrd="1" destOrd="0" presId="urn:microsoft.com/office/officeart/2005/8/layout/radial5"/>
    <dgm:cxn modelId="{41932724-418F-4A31-8309-8CFE336EF94E}" type="presOf" srcId="{463945AE-6001-4AE6-AA29-75ECC8AC465E}" destId="{FE6CDF74-25E5-40DC-877F-69C6E788D40F}" srcOrd="1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72635AB8-D1EC-44B3-A897-EC08C519DACB}" type="presOf" srcId="{E3151CDE-3761-4F28-9366-7596DE3241D2}" destId="{DAA05A9B-4B3A-4B18-9C3B-FB676911CA9A}" srcOrd="0" destOrd="0" presId="urn:microsoft.com/office/officeart/2005/8/layout/radial5"/>
    <dgm:cxn modelId="{8C794C06-2653-45F5-8EB0-05C31D9CF7F9}" type="presOf" srcId="{932A607A-EFC0-44CB-A3FA-D3D89FC82381}" destId="{CB83BDB9-BDA7-4B60-85C2-F9282F6FD33A}" srcOrd="0" destOrd="0" presId="urn:microsoft.com/office/officeart/2005/8/layout/radial5"/>
    <dgm:cxn modelId="{19CFD59F-D4C1-4C55-B827-B2ECF113FFAA}" type="presOf" srcId="{20637F6F-2A12-4E76-93F1-774B4BC61683}" destId="{52F53258-30FA-4493-A0B0-02EF0FF430E4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1BC36FDA-D234-4E45-A0F7-42CCE3B6CFFC}" type="presOf" srcId="{0B71151F-FE21-4517-8A05-780F7CE9AE70}" destId="{0054ED19-A561-4190-8AD1-9C3CB2276F2D}" srcOrd="0" destOrd="0" presId="urn:microsoft.com/office/officeart/2005/8/layout/radial5"/>
    <dgm:cxn modelId="{A4C1543B-ABF0-48A4-A03C-D2455B354F58}" type="presOf" srcId="{49D5DCC0-7080-42E9-88AC-E00437F19936}" destId="{5BD0A1E2-45AF-4BD3-92D3-523476F2CBA2}" srcOrd="1" destOrd="0" presId="urn:microsoft.com/office/officeart/2005/8/layout/radial5"/>
    <dgm:cxn modelId="{B5932633-3D4D-4321-A70D-3BE9095B4C87}" type="presOf" srcId="{932A607A-EFC0-44CB-A3FA-D3D89FC82381}" destId="{F927DB6D-04CA-4F0E-9BF5-7453CFE28289}" srcOrd="1" destOrd="0" presId="urn:microsoft.com/office/officeart/2005/8/layout/radial5"/>
    <dgm:cxn modelId="{BE600109-6923-4235-89C1-663DCA04AC67}" type="presOf" srcId="{B384E38C-26A3-4814-9B3B-A83D37A83440}" destId="{1AD11D77-970D-4FD8-80FD-947AE8EE7737}" srcOrd="0" destOrd="0" presId="urn:microsoft.com/office/officeart/2005/8/layout/radial5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B423169C-6C79-4236-8C0D-327705EB8A47}" type="presOf" srcId="{84D92908-8749-40F9-947C-F351BC651351}" destId="{F677D749-DC50-43AF-B9D4-8275615C1F6B}" srcOrd="0" destOrd="0" presId="urn:microsoft.com/office/officeart/2005/8/layout/radial5"/>
    <dgm:cxn modelId="{CE0D8653-7470-4550-8D0B-474BE32A5CB6}" type="presOf" srcId="{42867665-2506-4A9D-8573-9A26AC61D6C6}" destId="{11603336-2562-43EB-AB54-00E977313953}" srcOrd="1" destOrd="0" presId="urn:microsoft.com/office/officeart/2005/8/layout/radial5"/>
    <dgm:cxn modelId="{068FBC4D-F6D2-4FF6-82F5-424D2BC1B8D1}" type="presOf" srcId="{23DFCE01-C01E-44E9-B536-1F4F48CDEF59}" destId="{225E7189-9451-4D8B-AE70-BAA762D1C5C5}" srcOrd="0" destOrd="0" presId="urn:microsoft.com/office/officeart/2005/8/layout/radial5"/>
    <dgm:cxn modelId="{F9D750EE-AA0F-4931-B546-E23E03F24AC8}" type="presOf" srcId="{49D5DCC0-7080-42E9-88AC-E00437F19936}" destId="{2541B881-10F0-403C-82C9-598A79E3022E}" srcOrd="0" destOrd="0" presId="urn:microsoft.com/office/officeart/2005/8/layout/radial5"/>
    <dgm:cxn modelId="{7FD3EA6B-9482-4F41-9F52-54B4B62A6ACF}" type="presOf" srcId="{463945AE-6001-4AE6-AA29-75ECC8AC465E}" destId="{8D30093B-1504-4D4A-8388-3F53B216D9B3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D417F588-6B9A-4C6D-9019-E0D12C5E5C6C}" type="presOf" srcId="{A6D5517C-102A-49D9-BE63-ADC310D8B92B}" destId="{C8AF894A-7A69-4A60-B8E9-75C327899741}" srcOrd="0" destOrd="0" presId="urn:microsoft.com/office/officeart/2005/8/layout/radial5"/>
    <dgm:cxn modelId="{B0ADC065-B23E-4D24-A31A-607BCF14D365}" type="presOf" srcId="{2ADF92B8-0B4A-4D9B-B299-36402B5D1EE9}" destId="{667F8C19-D2E3-49C9-8BAF-B74FEF331617}" srcOrd="1" destOrd="0" presId="urn:microsoft.com/office/officeart/2005/8/layout/radial5"/>
    <dgm:cxn modelId="{B609F916-C554-4624-A6CB-F726E697CEE3}" type="presParOf" srcId="{90A6CA83-7ACE-4244-96F7-8B56D4B285F2}" destId="{1AD11D77-970D-4FD8-80FD-947AE8EE7737}" srcOrd="0" destOrd="0" presId="urn:microsoft.com/office/officeart/2005/8/layout/radial5"/>
    <dgm:cxn modelId="{8198DC51-DB1D-411B-A596-61FBC0582506}" type="presParOf" srcId="{90A6CA83-7ACE-4244-96F7-8B56D4B285F2}" destId="{AB1B094E-0E49-40CD-BE74-F50D1D61345B}" srcOrd="1" destOrd="0" presId="urn:microsoft.com/office/officeart/2005/8/layout/radial5"/>
    <dgm:cxn modelId="{CFBD3CAE-5DFC-49F4-8C39-5819016F1613}" type="presParOf" srcId="{AB1B094E-0E49-40CD-BE74-F50D1D61345B}" destId="{D72CE012-DAFC-4FBF-96B9-88302B4B9FA8}" srcOrd="0" destOrd="0" presId="urn:microsoft.com/office/officeart/2005/8/layout/radial5"/>
    <dgm:cxn modelId="{8DC9F12E-4F33-4E1B-A084-BCB303951A63}" type="presParOf" srcId="{90A6CA83-7ACE-4244-96F7-8B56D4B285F2}" destId="{225E7189-9451-4D8B-AE70-BAA762D1C5C5}" srcOrd="2" destOrd="0" presId="urn:microsoft.com/office/officeart/2005/8/layout/radial5"/>
    <dgm:cxn modelId="{80590354-B0A0-4000-A8ED-73EEFFBDBDCF}" type="presParOf" srcId="{90A6CA83-7ACE-4244-96F7-8B56D4B285F2}" destId="{CB83BDB9-BDA7-4B60-85C2-F9282F6FD33A}" srcOrd="3" destOrd="0" presId="urn:microsoft.com/office/officeart/2005/8/layout/radial5"/>
    <dgm:cxn modelId="{54824F20-5738-416E-9A90-081F6EC40308}" type="presParOf" srcId="{CB83BDB9-BDA7-4B60-85C2-F9282F6FD33A}" destId="{F927DB6D-04CA-4F0E-9BF5-7453CFE28289}" srcOrd="0" destOrd="0" presId="urn:microsoft.com/office/officeart/2005/8/layout/radial5"/>
    <dgm:cxn modelId="{E0312D30-8E22-48BB-99A1-DB90C1D27B10}" type="presParOf" srcId="{90A6CA83-7ACE-4244-96F7-8B56D4B285F2}" destId="{52F53258-30FA-4493-A0B0-02EF0FF430E4}" srcOrd="4" destOrd="0" presId="urn:microsoft.com/office/officeart/2005/8/layout/radial5"/>
    <dgm:cxn modelId="{283EAF27-51EB-4F03-BA3B-FF54630E5372}" type="presParOf" srcId="{90A6CA83-7ACE-4244-96F7-8B56D4B285F2}" destId="{8D30093B-1504-4D4A-8388-3F53B216D9B3}" srcOrd="5" destOrd="0" presId="urn:microsoft.com/office/officeart/2005/8/layout/radial5"/>
    <dgm:cxn modelId="{76C0E31A-2C6F-4BEC-809C-31F42ABB8C2D}" type="presParOf" srcId="{8D30093B-1504-4D4A-8388-3F53B216D9B3}" destId="{FE6CDF74-25E5-40DC-877F-69C6E788D40F}" srcOrd="0" destOrd="0" presId="urn:microsoft.com/office/officeart/2005/8/layout/radial5"/>
    <dgm:cxn modelId="{958D102A-D760-4156-8E17-2AE91ED499DF}" type="presParOf" srcId="{90A6CA83-7ACE-4244-96F7-8B56D4B285F2}" destId="{C8AF894A-7A69-4A60-B8E9-75C327899741}" srcOrd="6" destOrd="0" presId="urn:microsoft.com/office/officeart/2005/8/layout/radial5"/>
    <dgm:cxn modelId="{602D6B68-FE85-41FE-A496-A32BD9B36868}" type="presParOf" srcId="{90A6CA83-7ACE-4244-96F7-8B56D4B285F2}" destId="{2541B881-10F0-403C-82C9-598A79E3022E}" srcOrd="7" destOrd="0" presId="urn:microsoft.com/office/officeart/2005/8/layout/radial5"/>
    <dgm:cxn modelId="{0893A9E6-A192-4479-8448-BBD74149FBCB}" type="presParOf" srcId="{2541B881-10F0-403C-82C9-598A79E3022E}" destId="{5BD0A1E2-45AF-4BD3-92D3-523476F2CBA2}" srcOrd="0" destOrd="0" presId="urn:microsoft.com/office/officeart/2005/8/layout/radial5"/>
    <dgm:cxn modelId="{83F60761-4F30-4C8D-8764-26D6FD531E52}" type="presParOf" srcId="{90A6CA83-7ACE-4244-96F7-8B56D4B285F2}" destId="{DAA05A9B-4B3A-4B18-9C3B-FB676911CA9A}" srcOrd="8" destOrd="0" presId="urn:microsoft.com/office/officeart/2005/8/layout/radial5"/>
    <dgm:cxn modelId="{5E2A7480-A65C-49CB-B8D8-D1FF4E10A834}" type="presParOf" srcId="{90A6CA83-7ACE-4244-96F7-8B56D4B285F2}" destId="{8B7CFE28-3579-449F-9976-CFA4EF610858}" srcOrd="9" destOrd="0" presId="urn:microsoft.com/office/officeart/2005/8/layout/radial5"/>
    <dgm:cxn modelId="{8B755FCF-CA85-4518-A74A-45950D5146C3}" type="presParOf" srcId="{8B7CFE28-3579-449F-9976-CFA4EF610858}" destId="{667F8C19-D2E3-49C9-8BAF-B74FEF331617}" srcOrd="0" destOrd="0" presId="urn:microsoft.com/office/officeart/2005/8/layout/radial5"/>
    <dgm:cxn modelId="{5962D1AB-04BA-4A62-BCA9-7187F5B31C43}" type="presParOf" srcId="{90A6CA83-7ACE-4244-96F7-8B56D4B285F2}" destId="{F677D749-DC50-43AF-B9D4-8275615C1F6B}" srcOrd="10" destOrd="0" presId="urn:microsoft.com/office/officeart/2005/8/layout/radial5"/>
    <dgm:cxn modelId="{B09AC24B-2866-45B9-A08B-DA4AC789E4FD}" type="presParOf" srcId="{90A6CA83-7ACE-4244-96F7-8B56D4B285F2}" destId="{34F31FF5-384B-4656-9E19-27F670109586}" srcOrd="11" destOrd="0" presId="urn:microsoft.com/office/officeart/2005/8/layout/radial5"/>
    <dgm:cxn modelId="{8BB05913-4E8E-4B78-BF3D-CCFFB6DF0E41}" type="presParOf" srcId="{34F31FF5-384B-4656-9E19-27F670109586}" destId="{11603336-2562-43EB-AB54-00E977313953}" srcOrd="0" destOrd="0" presId="urn:microsoft.com/office/officeart/2005/8/layout/radial5"/>
    <dgm:cxn modelId="{FAB5C57E-D2F8-4224-B7BA-158ED4C073BD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>
        <a:solidFill>
          <a:schemeClr val="accent1">
            <a:lumMod val="75000"/>
            <a:alpha val="82000"/>
          </a:schemeClr>
        </a:solidFill>
      </dgm:spPr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золото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>
        <a:solidFill>
          <a:schemeClr val="accent1">
            <a:lumMod val="75000"/>
            <a:alpha val="74000"/>
          </a:schemeClr>
        </a:solidFill>
      </dgm:spPr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B14D65-A348-485E-9925-B888A792EB84}" type="presOf" srcId="{CEB6A4E6-798E-4BC1-AA89-8876839E1DD3}" destId="{D72CE012-DAFC-4FBF-96B9-88302B4B9FA8}" srcOrd="1" destOrd="0" presId="urn:microsoft.com/office/officeart/2005/8/layout/radial5"/>
    <dgm:cxn modelId="{3EAD696A-F437-4D6F-BD02-86789100D98D}" type="presOf" srcId="{23DFCE01-C01E-44E9-B536-1F4F48CDEF59}" destId="{225E7189-9451-4D8B-AE70-BAA762D1C5C5}" srcOrd="0" destOrd="0" presId="urn:microsoft.com/office/officeart/2005/8/layout/radial5"/>
    <dgm:cxn modelId="{9F683479-403B-4935-91FB-7F00D48B5571}" type="presOf" srcId="{463945AE-6001-4AE6-AA29-75ECC8AC465E}" destId="{FE6CDF74-25E5-40DC-877F-69C6E788D40F}" srcOrd="1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E9B360DE-D802-4854-810C-79F0F5A91B2D}" type="presOf" srcId="{E3151CDE-3761-4F28-9366-7596DE3241D2}" destId="{DAA05A9B-4B3A-4B18-9C3B-FB676911CA9A}" srcOrd="0" destOrd="0" presId="urn:microsoft.com/office/officeart/2005/8/layout/radial5"/>
    <dgm:cxn modelId="{15AEA206-BF41-458A-B7C5-163CC7C5F3E3}" type="presOf" srcId="{932A607A-EFC0-44CB-A3FA-D3D89FC82381}" destId="{CB83BDB9-BDA7-4B60-85C2-F9282F6FD33A}" srcOrd="0" destOrd="0" presId="urn:microsoft.com/office/officeart/2005/8/layout/radial5"/>
    <dgm:cxn modelId="{375AE868-DD0D-405B-B12E-3B3BAC7E40F9}" type="presOf" srcId="{2ADF92B8-0B4A-4D9B-B299-36402B5D1EE9}" destId="{8B7CFE28-3579-449F-9976-CFA4EF610858}" srcOrd="0" destOrd="0" presId="urn:microsoft.com/office/officeart/2005/8/layout/radial5"/>
    <dgm:cxn modelId="{62DB3A29-2A18-4607-A64F-2FE46C16203B}" type="presOf" srcId="{0B71151F-FE21-4517-8A05-780F7CE9AE70}" destId="{0054ED19-A561-4190-8AD1-9C3CB2276F2D}" srcOrd="0" destOrd="0" presId="urn:microsoft.com/office/officeart/2005/8/layout/radial5"/>
    <dgm:cxn modelId="{26A1938A-8163-459F-926E-319637A7118C}" type="presOf" srcId="{42867665-2506-4A9D-8573-9A26AC61D6C6}" destId="{11603336-2562-43EB-AB54-00E977313953}" srcOrd="1" destOrd="0" presId="urn:microsoft.com/office/officeart/2005/8/layout/radial5"/>
    <dgm:cxn modelId="{5A8D6914-84CE-4232-92A7-8D89F475DF5E}" type="presOf" srcId="{49D5DCC0-7080-42E9-88AC-E00437F19936}" destId="{2541B881-10F0-403C-82C9-598A79E3022E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3B586C0C-1C4F-4444-9F6A-53D2440A800A}" type="presOf" srcId="{CEB6A4E6-798E-4BC1-AA89-8876839E1DD3}" destId="{AB1B094E-0E49-40CD-BE74-F50D1D61345B}" srcOrd="0" destOrd="0" presId="urn:microsoft.com/office/officeart/2005/8/layout/radial5"/>
    <dgm:cxn modelId="{6A07E81A-4767-4557-AAC2-081675743083}" type="presOf" srcId="{9B889FF9-C266-4FB5-B214-363B23A865B8}" destId="{90A6CA83-7ACE-4244-96F7-8B56D4B285F2}" srcOrd="0" destOrd="0" presId="urn:microsoft.com/office/officeart/2005/8/layout/radial5"/>
    <dgm:cxn modelId="{DB134888-38D4-4453-98B1-D99A69A10F10}" type="presOf" srcId="{42867665-2506-4A9D-8573-9A26AC61D6C6}" destId="{34F31FF5-384B-4656-9E19-27F670109586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F8625791-9013-4D7C-A9C7-00D33250529E}" type="presOf" srcId="{20637F6F-2A12-4E76-93F1-774B4BC61683}" destId="{52F53258-30FA-4493-A0B0-02EF0FF430E4}" srcOrd="0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521794E3-031C-477B-A3E2-2E57C22FE25D}" type="presOf" srcId="{B384E38C-26A3-4814-9B3B-A83D37A83440}" destId="{1AD11D77-970D-4FD8-80FD-947AE8EE7737}" srcOrd="0" destOrd="0" presId="urn:microsoft.com/office/officeart/2005/8/layout/radial5"/>
    <dgm:cxn modelId="{D4D55C5E-E4C9-4930-8081-E3F8E5D23478}" type="presOf" srcId="{2ADF92B8-0B4A-4D9B-B299-36402B5D1EE9}" destId="{667F8C19-D2E3-49C9-8BAF-B74FEF331617}" srcOrd="1" destOrd="0" presId="urn:microsoft.com/office/officeart/2005/8/layout/radial5"/>
    <dgm:cxn modelId="{D27806D0-8C5B-4E0D-AAC9-7BF63C337802}" type="presOf" srcId="{463945AE-6001-4AE6-AA29-75ECC8AC465E}" destId="{8D30093B-1504-4D4A-8388-3F53B216D9B3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89E7BD17-479F-4EE6-A0E4-E32DFAF02F70}" type="presOf" srcId="{84D92908-8749-40F9-947C-F351BC651351}" destId="{F677D749-DC50-43AF-B9D4-8275615C1F6B}" srcOrd="0" destOrd="0" presId="urn:microsoft.com/office/officeart/2005/8/layout/radial5"/>
    <dgm:cxn modelId="{4735346B-6616-4423-B9D9-4E87865C5F7A}" type="presOf" srcId="{49D5DCC0-7080-42E9-88AC-E00437F19936}" destId="{5BD0A1E2-45AF-4BD3-92D3-523476F2CBA2}" srcOrd="1" destOrd="0" presId="urn:microsoft.com/office/officeart/2005/8/layout/radial5"/>
    <dgm:cxn modelId="{13309614-8A84-415E-9203-FDC2D7A6813F}" type="presOf" srcId="{932A607A-EFC0-44CB-A3FA-D3D89FC82381}" destId="{F927DB6D-04CA-4F0E-9BF5-7453CFE28289}" srcOrd="1" destOrd="0" presId="urn:microsoft.com/office/officeart/2005/8/layout/radial5"/>
    <dgm:cxn modelId="{206BE65A-73C7-4BC3-B4E5-D6A3E16B3C57}" type="presOf" srcId="{A6D5517C-102A-49D9-BE63-ADC310D8B92B}" destId="{C8AF894A-7A69-4A60-B8E9-75C327899741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533220C2-11BC-4824-88E3-DC778007B428}" type="presParOf" srcId="{90A6CA83-7ACE-4244-96F7-8B56D4B285F2}" destId="{1AD11D77-970D-4FD8-80FD-947AE8EE7737}" srcOrd="0" destOrd="0" presId="urn:microsoft.com/office/officeart/2005/8/layout/radial5"/>
    <dgm:cxn modelId="{44455C9A-D45F-48AC-8CB9-90972C65102F}" type="presParOf" srcId="{90A6CA83-7ACE-4244-96F7-8B56D4B285F2}" destId="{AB1B094E-0E49-40CD-BE74-F50D1D61345B}" srcOrd="1" destOrd="0" presId="urn:microsoft.com/office/officeart/2005/8/layout/radial5"/>
    <dgm:cxn modelId="{A1C5ABCB-F901-4C63-BD0E-79D71FF0AFD8}" type="presParOf" srcId="{AB1B094E-0E49-40CD-BE74-F50D1D61345B}" destId="{D72CE012-DAFC-4FBF-96B9-88302B4B9FA8}" srcOrd="0" destOrd="0" presId="urn:microsoft.com/office/officeart/2005/8/layout/radial5"/>
    <dgm:cxn modelId="{2F7C891D-4CA8-4705-B930-4AA81495EE0F}" type="presParOf" srcId="{90A6CA83-7ACE-4244-96F7-8B56D4B285F2}" destId="{225E7189-9451-4D8B-AE70-BAA762D1C5C5}" srcOrd="2" destOrd="0" presId="urn:microsoft.com/office/officeart/2005/8/layout/radial5"/>
    <dgm:cxn modelId="{31C98071-111C-4B14-8573-C791DFD0D586}" type="presParOf" srcId="{90A6CA83-7ACE-4244-96F7-8B56D4B285F2}" destId="{CB83BDB9-BDA7-4B60-85C2-F9282F6FD33A}" srcOrd="3" destOrd="0" presId="urn:microsoft.com/office/officeart/2005/8/layout/radial5"/>
    <dgm:cxn modelId="{CF1ACDD1-C22F-411B-8004-7B94670B4F6F}" type="presParOf" srcId="{CB83BDB9-BDA7-4B60-85C2-F9282F6FD33A}" destId="{F927DB6D-04CA-4F0E-9BF5-7453CFE28289}" srcOrd="0" destOrd="0" presId="urn:microsoft.com/office/officeart/2005/8/layout/radial5"/>
    <dgm:cxn modelId="{3E5B42FE-C8B9-4B03-BDFB-9A881FDAC542}" type="presParOf" srcId="{90A6CA83-7ACE-4244-96F7-8B56D4B285F2}" destId="{52F53258-30FA-4493-A0B0-02EF0FF430E4}" srcOrd="4" destOrd="0" presId="urn:microsoft.com/office/officeart/2005/8/layout/radial5"/>
    <dgm:cxn modelId="{1275BE68-5DAC-41C3-8083-FEFFE4EF62B5}" type="presParOf" srcId="{90A6CA83-7ACE-4244-96F7-8B56D4B285F2}" destId="{8D30093B-1504-4D4A-8388-3F53B216D9B3}" srcOrd="5" destOrd="0" presId="urn:microsoft.com/office/officeart/2005/8/layout/radial5"/>
    <dgm:cxn modelId="{425EC0FF-37FE-4B56-82A2-6557C23C0C58}" type="presParOf" srcId="{8D30093B-1504-4D4A-8388-3F53B216D9B3}" destId="{FE6CDF74-25E5-40DC-877F-69C6E788D40F}" srcOrd="0" destOrd="0" presId="urn:microsoft.com/office/officeart/2005/8/layout/radial5"/>
    <dgm:cxn modelId="{CFA19088-C9E2-46ED-A73C-312C68B00E05}" type="presParOf" srcId="{90A6CA83-7ACE-4244-96F7-8B56D4B285F2}" destId="{C8AF894A-7A69-4A60-B8E9-75C327899741}" srcOrd="6" destOrd="0" presId="urn:microsoft.com/office/officeart/2005/8/layout/radial5"/>
    <dgm:cxn modelId="{DB54ABFC-32A4-4F5D-81E4-A366D47510A0}" type="presParOf" srcId="{90A6CA83-7ACE-4244-96F7-8B56D4B285F2}" destId="{2541B881-10F0-403C-82C9-598A79E3022E}" srcOrd="7" destOrd="0" presId="urn:microsoft.com/office/officeart/2005/8/layout/radial5"/>
    <dgm:cxn modelId="{64CA02B3-2D8B-48F2-80CC-CBD2523838BF}" type="presParOf" srcId="{2541B881-10F0-403C-82C9-598A79E3022E}" destId="{5BD0A1E2-45AF-4BD3-92D3-523476F2CBA2}" srcOrd="0" destOrd="0" presId="urn:microsoft.com/office/officeart/2005/8/layout/radial5"/>
    <dgm:cxn modelId="{C1CA9D03-E6CA-48DC-B504-87B59A132231}" type="presParOf" srcId="{90A6CA83-7ACE-4244-96F7-8B56D4B285F2}" destId="{DAA05A9B-4B3A-4B18-9C3B-FB676911CA9A}" srcOrd="8" destOrd="0" presId="urn:microsoft.com/office/officeart/2005/8/layout/radial5"/>
    <dgm:cxn modelId="{E05913E7-1A69-4009-8D29-E655842AC0F0}" type="presParOf" srcId="{90A6CA83-7ACE-4244-96F7-8B56D4B285F2}" destId="{8B7CFE28-3579-449F-9976-CFA4EF610858}" srcOrd="9" destOrd="0" presId="urn:microsoft.com/office/officeart/2005/8/layout/radial5"/>
    <dgm:cxn modelId="{D278BC1A-BAE3-4236-BEDA-0B3EB890F565}" type="presParOf" srcId="{8B7CFE28-3579-449F-9976-CFA4EF610858}" destId="{667F8C19-D2E3-49C9-8BAF-B74FEF331617}" srcOrd="0" destOrd="0" presId="urn:microsoft.com/office/officeart/2005/8/layout/radial5"/>
    <dgm:cxn modelId="{3611EB77-3E4E-4DEA-A104-A8464D8C0DEA}" type="presParOf" srcId="{90A6CA83-7ACE-4244-96F7-8B56D4B285F2}" destId="{F677D749-DC50-43AF-B9D4-8275615C1F6B}" srcOrd="10" destOrd="0" presId="urn:microsoft.com/office/officeart/2005/8/layout/radial5"/>
    <dgm:cxn modelId="{38D57D6E-D59C-4E19-B494-66849DAD2995}" type="presParOf" srcId="{90A6CA83-7ACE-4244-96F7-8B56D4B285F2}" destId="{34F31FF5-384B-4656-9E19-27F670109586}" srcOrd="11" destOrd="0" presId="urn:microsoft.com/office/officeart/2005/8/layout/radial5"/>
    <dgm:cxn modelId="{105A5FF3-A837-4B52-8DEE-12B721097AF3}" type="presParOf" srcId="{34F31FF5-384B-4656-9E19-27F670109586}" destId="{11603336-2562-43EB-AB54-00E977313953}" srcOrd="0" destOrd="0" presId="urn:microsoft.com/office/officeart/2005/8/layout/radial5"/>
    <dgm:cxn modelId="{B6B98456-29F8-4AAE-9E94-1E72974837D0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/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A483C4-6C10-44EE-BCB8-D7504D1B4438}" type="presOf" srcId="{CEB6A4E6-798E-4BC1-AA89-8876839E1DD3}" destId="{D72CE012-DAFC-4FBF-96B9-88302B4B9FA8}" srcOrd="1" destOrd="0" presId="urn:microsoft.com/office/officeart/2005/8/layout/radial5"/>
    <dgm:cxn modelId="{735CE4A4-D04B-48B4-A250-6EFF6B28C76E}" type="presOf" srcId="{E3151CDE-3761-4F28-9366-7596DE3241D2}" destId="{DAA05A9B-4B3A-4B18-9C3B-FB676911CA9A}" srcOrd="0" destOrd="0" presId="urn:microsoft.com/office/officeart/2005/8/layout/radial5"/>
    <dgm:cxn modelId="{87682250-9188-499C-840A-3B5F9BF9C54D}" type="presOf" srcId="{932A607A-EFC0-44CB-A3FA-D3D89FC82381}" destId="{F927DB6D-04CA-4F0E-9BF5-7453CFE28289}" srcOrd="1" destOrd="0" presId="urn:microsoft.com/office/officeart/2005/8/layout/radial5"/>
    <dgm:cxn modelId="{4D584D9F-D5BE-4694-BF30-FA201A287DEC}" type="presOf" srcId="{A6D5517C-102A-49D9-BE63-ADC310D8B92B}" destId="{C8AF894A-7A69-4A60-B8E9-75C327899741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C851D804-9CEE-43E6-8BE6-411D61449F81}" type="presOf" srcId="{20637F6F-2A12-4E76-93F1-774B4BC61683}" destId="{52F53258-30FA-4493-A0B0-02EF0FF430E4}" srcOrd="0" destOrd="0" presId="urn:microsoft.com/office/officeart/2005/8/layout/radial5"/>
    <dgm:cxn modelId="{9E883303-BE99-447B-9A03-1F3DB79234A0}" type="presOf" srcId="{B384E38C-26A3-4814-9B3B-A83D37A83440}" destId="{1AD11D77-970D-4FD8-80FD-947AE8EE7737}" srcOrd="0" destOrd="0" presId="urn:microsoft.com/office/officeart/2005/8/layout/radial5"/>
    <dgm:cxn modelId="{0B56A8D5-CD36-4FF9-A8FC-28C90E66B86C}" type="presOf" srcId="{932A607A-EFC0-44CB-A3FA-D3D89FC82381}" destId="{CB83BDB9-BDA7-4B60-85C2-F9282F6FD33A}" srcOrd="0" destOrd="0" presId="urn:microsoft.com/office/officeart/2005/8/layout/radial5"/>
    <dgm:cxn modelId="{84899D30-629E-44C6-8B7D-C836DEE99A3C}" type="presOf" srcId="{0B71151F-FE21-4517-8A05-780F7CE9AE70}" destId="{0054ED19-A561-4190-8AD1-9C3CB2276F2D}" srcOrd="0" destOrd="0" presId="urn:microsoft.com/office/officeart/2005/8/layout/radial5"/>
    <dgm:cxn modelId="{663A28AD-6BD1-4E99-8BC0-81D98F00DFCD}" type="presOf" srcId="{CEB6A4E6-798E-4BC1-AA89-8876839E1DD3}" destId="{AB1B094E-0E49-40CD-BE74-F50D1D61345B}" srcOrd="0" destOrd="0" presId="urn:microsoft.com/office/officeart/2005/8/layout/radial5"/>
    <dgm:cxn modelId="{98029B3B-2FB5-44D6-8F38-168E8CAB4CA1}" type="presOf" srcId="{463945AE-6001-4AE6-AA29-75ECC8AC465E}" destId="{8D30093B-1504-4D4A-8388-3F53B216D9B3}" srcOrd="0" destOrd="0" presId="urn:microsoft.com/office/officeart/2005/8/layout/radial5"/>
    <dgm:cxn modelId="{BD3CDA92-EC37-4FED-B7EA-40DAACE59B50}" type="presOf" srcId="{2ADF92B8-0B4A-4D9B-B299-36402B5D1EE9}" destId="{667F8C19-D2E3-49C9-8BAF-B74FEF331617}" srcOrd="1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083F8305-98F0-4DD6-B92E-AA4E6C9A458D}" type="presOf" srcId="{49D5DCC0-7080-42E9-88AC-E00437F19936}" destId="{5BD0A1E2-45AF-4BD3-92D3-523476F2CBA2}" srcOrd="1" destOrd="0" presId="urn:microsoft.com/office/officeart/2005/8/layout/radial5"/>
    <dgm:cxn modelId="{FF5CA3BB-D315-4E2C-AA10-89A86D98C299}" type="presOf" srcId="{9B889FF9-C266-4FB5-B214-363B23A865B8}" destId="{90A6CA83-7ACE-4244-96F7-8B56D4B285F2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B7C2859E-886A-419C-8A4C-DF6715F1E9EE}" type="presOf" srcId="{23DFCE01-C01E-44E9-B536-1F4F48CDEF59}" destId="{225E7189-9451-4D8B-AE70-BAA762D1C5C5}" srcOrd="0" destOrd="0" presId="urn:microsoft.com/office/officeart/2005/8/layout/radial5"/>
    <dgm:cxn modelId="{DFE16052-B841-4C51-8DBF-CF73355B34FC}" type="presOf" srcId="{42867665-2506-4A9D-8573-9A26AC61D6C6}" destId="{34F31FF5-384B-4656-9E19-27F670109586}" srcOrd="0" destOrd="0" presId="urn:microsoft.com/office/officeart/2005/8/layout/radial5"/>
    <dgm:cxn modelId="{3C11FA42-3A97-41E5-8BD2-1204B4E99FBF}" type="presOf" srcId="{2ADF92B8-0B4A-4D9B-B299-36402B5D1EE9}" destId="{8B7CFE28-3579-449F-9976-CFA4EF610858}" srcOrd="0" destOrd="0" presId="urn:microsoft.com/office/officeart/2005/8/layout/radial5"/>
    <dgm:cxn modelId="{3A4CC374-35F0-43EB-BC2A-36E3ADEC52A3}" type="presOf" srcId="{463945AE-6001-4AE6-AA29-75ECC8AC465E}" destId="{FE6CDF74-25E5-40DC-877F-69C6E788D40F}" srcOrd="1" destOrd="0" presId="urn:microsoft.com/office/officeart/2005/8/layout/radial5"/>
    <dgm:cxn modelId="{EB621DB6-2D1D-45E7-99CC-B768AE484210}" type="presOf" srcId="{84D92908-8749-40F9-947C-F351BC651351}" destId="{F677D749-DC50-43AF-B9D4-8275615C1F6B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B3B68F4F-01CB-4A82-8A65-914743EB97DF}" type="presOf" srcId="{49D5DCC0-7080-42E9-88AC-E00437F19936}" destId="{2541B881-10F0-403C-82C9-598A79E3022E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1132E03A-CC59-455F-928D-B040A5D01E15}" type="presOf" srcId="{42867665-2506-4A9D-8573-9A26AC61D6C6}" destId="{11603336-2562-43EB-AB54-00E977313953}" srcOrd="1" destOrd="0" presId="urn:microsoft.com/office/officeart/2005/8/layout/radial5"/>
    <dgm:cxn modelId="{FF5D42D3-60E6-4BE1-BA61-49284CCB2E1E}" type="presParOf" srcId="{90A6CA83-7ACE-4244-96F7-8B56D4B285F2}" destId="{1AD11D77-970D-4FD8-80FD-947AE8EE7737}" srcOrd="0" destOrd="0" presId="urn:microsoft.com/office/officeart/2005/8/layout/radial5"/>
    <dgm:cxn modelId="{FC476470-0D55-445F-986B-2632AE761CBC}" type="presParOf" srcId="{90A6CA83-7ACE-4244-96F7-8B56D4B285F2}" destId="{AB1B094E-0E49-40CD-BE74-F50D1D61345B}" srcOrd="1" destOrd="0" presId="urn:microsoft.com/office/officeart/2005/8/layout/radial5"/>
    <dgm:cxn modelId="{7C2B0558-E2CE-43D1-9D1F-309B79A61D19}" type="presParOf" srcId="{AB1B094E-0E49-40CD-BE74-F50D1D61345B}" destId="{D72CE012-DAFC-4FBF-96B9-88302B4B9FA8}" srcOrd="0" destOrd="0" presId="urn:microsoft.com/office/officeart/2005/8/layout/radial5"/>
    <dgm:cxn modelId="{450213A3-7EED-4267-BDB8-B89F67EB0BA1}" type="presParOf" srcId="{90A6CA83-7ACE-4244-96F7-8B56D4B285F2}" destId="{225E7189-9451-4D8B-AE70-BAA762D1C5C5}" srcOrd="2" destOrd="0" presId="urn:microsoft.com/office/officeart/2005/8/layout/radial5"/>
    <dgm:cxn modelId="{411AE31B-2D37-470B-B278-A82468FD0DC2}" type="presParOf" srcId="{90A6CA83-7ACE-4244-96F7-8B56D4B285F2}" destId="{CB83BDB9-BDA7-4B60-85C2-F9282F6FD33A}" srcOrd="3" destOrd="0" presId="urn:microsoft.com/office/officeart/2005/8/layout/radial5"/>
    <dgm:cxn modelId="{E24BE455-CC50-4E28-90BA-D396250714BB}" type="presParOf" srcId="{CB83BDB9-BDA7-4B60-85C2-F9282F6FD33A}" destId="{F927DB6D-04CA-4F0E-9BF5-7453CFE28289}" srcOrd="0" destOrd="0" presId="urn:microsoft.com/office/officeart/2005/8/layout/radial5"/>
    <dgm:cxn modelId="{543A3FCD-A324-4C3C-B710-8B2E61F34C50}" type="presParOf" srcId="{90A6CA83-7ACE-4244-96F7-8B56D4B285F2}" destId="{52F53258-30FA-4493-A0B0-02EF0FF430E4}" srcOrd="4" destOrd="0" presId="urn:microsoft.com/office/officeart/2005/8/layout/radial5"/>
    <dgm:cxn modelId="{E5458199-ECB7-488D-A8C3-3915B571788D}" type="presParOf" srcId="{90A6CA83-7ACE-4244-96F7-8B56D4B285F2}" destId="{8D30093B-1504-4D4A-8388-3F53B216D9B3}" srcOrd="5" destOrd="0" presId="urn:microsoft.com/office/officeart/2005/8/layout/radial5"/>
    <dgm:cxn modelId="{A41B2111-E08C-4E80-B305-005E7F8ACC77}" type="presParOf" srcId="{8D30093B-1504-4D4A-8388-3F53B216D9B3}" destId="{FE6CDF74-25E5-40DC-877F-69C6E788D40F}" srcOrd="0" destOrd="0" presId="urn:microsoft.com/office/officeart/2005/8/layout/radial5"/>
    <dgm:cxn modelId="{52B4E3D1-9CBA-4D3A-89E8-481FDD3041E4}" type="presParOf" srcId="{90A6CA83-7ACE-4244-96F7-8B56D4B285F2}" destId="{C8AF894A-7A69-4A60-B8E9-75C327899741}" srcOrd="6" destOrd="0" presId="urn:microsoft.com/office/officeart/2005/8/layout/radial5"/>
    <dgm:cxn modelId="{F3C20105-31C0-4F07-B9C2-F84676663ABA}" type="presParOf" srcId="{90A6CA83-7ACE-4244-96F7-8B56D4B285F2}" destId="{2541B881-10F0-403C-82C9-598A79E3022E}" srcOrd="7" destOrd="0" presId="urn:microsoft.com/office/officeart/2005/8/layout/radial5"/>
    <dgm:cxn modelId="{E9AF6215-ED98-4259-9DC0-87C800D9200C}" type="presParOf" srcId="{2541B881-10F0-403C-82C9-598A79E3022E}" destId="{5BD0A1E2-45AF-4BD3-92D3-523476F2CBA2}" srcOrd="0" destOrd="0" presId="urn:microsoft.com/office/officeart/2005/8/layout/radial5"/>
    <dgm:cxn modelId="{1856615C-7F3C-4894-868D-13F56FA72188}" type="presParOf" srcId="{90A6CA83-7ACE-4244-96F7-8B56D4B285F2}" destId="{DAA05A9B-4B3A-4B18-9C3B-FB676911CA9A}" srcOrd="8" destOrd="0" presId="urn:microsoft.com/office/officeart/2005/8/layout/radial5"/>
    <dgm:cxn modelId="{CB1082CC-B980-45F2-BDB7-419B834D0915}" type="presParOf" srcId="{90A6CA83-7ACE-4244-96F7-8B56D4B285F2}" destId="{8B7CFE28-3579-449F-9976-CFA4EF610858}" srcOrd="9" destOrd="0" presId="urn:microsoft.com/office/officeart/2005/8/layout/radial5"/>
    <dgm:cxn modelId="{5672F94D-FCBE-4EDE-B51A-B7CDFE73F0E2}" type="presParOf" srcId="{8B7CFE28-3579-449F-9976-CFA4EF610858}" destId="{667F8C19-D2E3-49C9-8BAF-B74FEF331617}" srcOrd="0" destOrd="0" presId="urn:microsoft.com/office/officeart/2005/8/layout/radial5"/>
    <dgm:cxn modelId="{F2F1A00E-8EAA-4520-9B66-D37CB739C628}" type="presParOf" srcId="{90A6CA83-7ACE-4244-96F7-8B56D4B285F2}" destId="{F677D749-DC50-43AF-B9D4-8275615C1F6B}" srcOrd="10" destOrd="0" presId="urn:microsoft.com/office/officeart/2005/8/layout/radial5"/>
    <dgm:cxn modelId="{1A3B2192-55A8-44A8-B5EE-6C876AA5DA8F}" type="presParOf" srcId="{90A6CA83-7ACE-4244-96F7-8B56D4B285F2}" destId="{34F31FF5-384B-4656-9E19-27F670109586}" srcOrd="11" destOrd="0" presId="urn:microsoft.com/office/officeart/2005/8/layout/radial5"/>
    <dgm:cxn modelId="{29C7E9B1-6CF2-4329-8F98-35816E2BBC46}" type="presParOf" srcId="{34F31FF5-384B-4656-9E19-27F670109586}" destId="{11603336-2562-43EB-AB54-00E977313953}" srcOrd="0" destOrd="0" presId="urn:microsoft.com/office/officeart/2005/8/layout/radial5"/>
    <dgm:cxn modelId="{0710CC8E-7E08-49EB-8E80-D1A059136D1E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>
        <a:solidFill>
          <a:schemeClr val="accent1">
            <a:lumMod val="75000"/>
            <a:alpha val="82000"/>
          </a:schemeClr>
        </a:solidFill>
      </dgm:spPr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6409F2-6BAA-4F22-A292-3F3E87615ECA}" type="presOf" srcId="{9B889FF9-C266-4FB5-B214-363B23A865B8}" destId="{90A6CA83-7ACE-4244-96F7-8B56D4B285F2}" srcOrd="0" destOrd="0" presId="urn:microsoft.com/office/officeart/2005/8/layout/radial5"/>
    <dgm:cxn modelId="{57C32B79-D4E6-490B-8975-F6FE8080EDB4}" type="presOf" srcId="{463945AE-6001-4AE6-AA29-75ECC8AC465E}" destId="{FE6CDF74-25E5-40DC-877F-69C6E788D40F}" srcOrd="1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E6435655-8553-435B-B176-F2EA42DDE0AB}" type="presOf" srcId="{42867665-2506-4A9D-8573-9A26AC61D6C6}" destId="{11603336-2562-43EB-AB54-00E977313953}" srcOrd="1" destOrd="0" presId="urn:microsoft.com/office/officeart/2005/8/layout/radial5"/>
    <dgm:cxn modelId="{3D5BDE5F-3E30-401D-A498-F592BECED2F5}" type="presOf" srcId="{0B71151F-FE21-4517-8A05-780F7CE9AE70}" destId="{0054ED19-A561-4190-8AD1-9C3CB2276F2D}" srcOrd="0" destOrd="0" presId="urn:microsoft.com/office/officeart/2005/8/layout/radial5"/>
    <dgm:cxn modelId="{09D80B33-E0A5-4005-81F5-417D0B4D051B}" type="presOf" srcId="{CEB6A4E6-798E-4BC1-AA89-8876839E1DD3}" destId="{AB1B094E-0E49-40CD-BE74-F50D1D61345B}" srcOrd="0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C0117683-861C-453B-8FE5-8D57D455DF4A}" type="presOf" srcId="{49D5DCC0-7080-42E9-88AC-E00437F19936}" destId="{2541B881-10F0-403C-82C9-598A79E3022E}" srcOrd="0" destOrd="0" presId="urn:microsoft.com/office/officeart/2005/8/layout/radial5"/>
    <dgm:cxn modelId="{16FBADE0-B386-48E3-8992-DAF42FF6D447}" type="presOf" srcId="{2ADF92B8-0B4A-4D9B-B299-36402B5D1EE9}" destId="{667F8C19-D2E3-49C9-8BAF-B74FEF331617}" srcOrd="1" destOrd="0" presId="urn:microsoft.com/office/officeart/2005/8/layout/radial5"/>
    <dgm:cxn modelId="{C8F1A938-DF27-4838-B168-C939DD816AFD}" type="presOf" srcId="{932A607A-EFC0-44CB-A3FA-D3D89FC82381}" destId="{CB83BDB9-BDA7-4B60-85C2-F9282F6FD33A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6E543F36-0653-4DDC-B0AC-0BAF867424A1}" type="presOf" srcId="{463945AE-6001-4AE6-AA29-75ECC8AC465E}" destId="{8D30093B-1504-4D4A-8388-3F53B216D9B3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7CA2276B-CCE9-4487-BAAA-D55A8A12A068}" type="presOf" srcId="{CEB6A4E6-798E-4BC1-AA89-8876839E1DD3}" destId="{D72CE012-DAFC-4FBF-96B9-88302B4B9FA8}" srcOrd="1" destOrd="0" presId="urn:microsoft.com/office/officeart/2005/8/layout/radial5"/>
    <dgm:cxn modelId="{17D594FA-6E36-4157-A9FE-BEEE8655B4D3}" type="presOf" srcId="{932A607A-EFC0-44CB-A3FA-D3D89FC82381}" destId="{F927DB6D-04CA-4F0E-9BF5-7453CFE28289}" srcOrd="1" destOrd="0" presId="urn:microsoft.com/office/officeart/2005/8/layout/radial5"/>
    <dgm:cxn modelId="{53D6C8BD-6893-4713-9008-07D929A878E4}" type="presOf" srcId="{A6D5517C-102A-49D9-BE63-ADC310D8B92B}" destId="{C8AF894A-7A69-4A60-B8E9-75C327899741}" srcOrd="0" destOrd="0" presId="urn:microsoft.com/office/officeart/2005/8/layout/radial5"/>
    <dgm:cxn modelId="{F4D851CB-A912-4E68-95DF-E3CB7F5D28D7}" type="presOf" srcId="{84D92908-8749-40F9-947C-F351BC651351}" destId="{F677D749-DC50-43AF-B9D4-8275615C1F6B}" srcOrd="0" destOrd="0" presId="urn:microsoft.com/office/officeart/2005/8/layout/radial5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0A35FDF3-719D-4A89-ABAC-907837243E9F}" type="presOf" srcId="{20637F6F-2A12-4E76-93F1-774B4BC61683}" destId="{52F53258-30FA-4493-A0B0-02EF0FF430E4}" srcOrd="0" destOrd="0" presId="urn:microsoft.com/office/officeart/2005/8/layout/radial5"/>
    <dgm:cxn modelId="{87D1179A-094B-4E0A-B536-AA9196F7F6E2}" type="presOf" srcId="{2ADF92B8-0B4A-4D9B-B299-36402B5D1EE9}" destId="{8B7CFE28-3579-449F-9976-CFA4EF610858}" srcOrd="0" destOrd="0" presId="urn:microsoft.com/office/officeart/2005/8/layout/radial5"/>
    <dgm:cxn modelId="{B9DED15C-1995-4D67-9DBF-623633782E3F}" type="presOf" srcId="{23DFCE01-C01E-44E9-B536-1F4F48CDEF59}" destId="{225E7189-9451-4D8B-AE70-BAA762D1C5C5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A1735A19-9DFB-453D-9F9D-EA145D8A77E4}" type="presOf" srcId="{49D5DCC0-7080-42E9-88AC-E00437F19936}" destId="{5BD0A1E2-45AF-4BD3-92D3-523476F2CBA2}" srcOrd="1" destOrd="0" presId="urn:microsoft.com/office/officeart/2005/8/layout/radial5"/>
    <dgm:cxn modelId="{E5065F1D-2D26-4702-A9FA-A76D6A09D860}" type="presOf" srcId="{42867665-2506-4A9D-8573-9A26AC61D6C6}" destId="{34F31FF5-384B-4656-9E19-27F670109586}" srcOrd="0" destOrd="0" presId="urn:microsoft.com/office/officeart/2005/8/layout/radial5"/>
    <dgm:cxn modelId="{16BFB5B1-CEB1-43B1-B2BA-E67827BD3462}" type="presOf" srcId="{B384E38C-26A3-4814-9B3B-A83D37A83440}" destId="{1AD11D77-970D-4FD8-80FD-947AE8EE7737}" srcOrd="0" destOrd="0" presId="urn:microsoft.com/office/officeart/2005/8/layout/radial5"/>
    <dgm:cxn modelId="{96F491A2-FC30-48C6-BB9E-AD7EDEFE25CF}" type="presOf" srcId="{E3151CDE-3761-4F28-9366-7596DE3241D2}" destId="{DAA05A9B-4B3A-4B18-9C3B-FB676911CA9A}" srcOrd="0" destOrd="0" presId="urn:microsoft.com/office/officeart/2005/8/layout/radial5"/>
    <dgm:cxn modelId="{98F26059-708C-4A29-A9B8-1D86801AF7B6}" type="presParOf" srcId="{90A6CA83-7ACE-4244-96F7-8B56D4B285F2}" destId="{1AD11D77-970D-4FD8-80FD-947AE8EE7737}" srcOrd="0" destOrd="0" presId="urn:microsoft.com/office/officeart/2005/8/layout/radial5"/>
    <dgm:cxn modelId="{5EF5D6F9-CED8-4C21-A688-C02C87F763B3}" type="presParOf" srcId="{90A6CA83-7ACE-4244-96F7-8B56D4B285F2}" destId="{AB1B094E-0E49-40CD-BE74-F50D1D61345B}" srcOrd="1" destOrd="0" presId="urn:microsoft.com/office/officeart/2005/8/layout/radial5"/>
    <dgm:cxn modelId="{D80028B9-2E59-41D2-8569-A41AFFB6F2DC}" type="presParOf" srcId="{AB1B094E-0E49-40CD-BE74-F50D1D61345B}" destId="{D72CE012-DAFC-4FBF-96B9-88302B4B9FA8}" srcOrd="0" destOrd="0" presId="urn:microsoft.com/office/officeart/2005/8/layout/radial5"/>
    <dgm:cxn modelId="{167A236D-714F-453D-A1B3-DEA3A0C0CF91}" type="presParOf" srcId="{90A6CA83-7ACE-4244-96F7-8B56D4B285F2}" destId="{225E7189-9451-4D8B-AE70-BAA762D1C5C5}" srcOrd="2" destOrd="0" presId="urn:microsoft.com/office/officeart/2005/8/layout/radial5"/>
    <dgm:cxn modelId="{56401762-D1AB-47FD-9899-6E870D1B1196}" type="presParOf" srcId="{90A6CA83-7ACE-4244-96F7-8B56D4B285F2}" destId="{CB83BDB9-BDA7-4B60-85C2-F9282F6FD33A}" srcOrd="3" destOrd="0" presId="urn:microsoft.com/office/officeart/2005/8/layout/radial5"/>
    <dgm:cxn modelId="{3AA59E8F-F1C0-4DFC-A2A4-4E40D73A65DD}" type="presParOf" srcId="{CB83BDB9-BDA7-4B60-85C2-F9282F6FD33A}" destId="{F927DB6D-04CA-4F0E-9BF5-7453CFE28289}" srcOrd="0" destOrd="0" presId="urn:microsoft.com/office/officeart/2005/8/layout/radial5"/>
    <dgm:cxn modelId="{96DDFD8D-791E-4D7B-B985-A1AD036CE156}" type="presParOf" srcId="{90A6CA83-7ACE-4244-96F7-8B56D4B285F2}" destId="{52F53258-30FA-4493-A0B0-02EF0FF430E4}" srcOrd="4" destOrd="0" presId="urn:microsoft.com/office/officeart/2005/8/layout/radial5"/>
    <dgm:cxn modelId="{1D4AE9A7-7483-46DB-AE98-3C6642A6F690}" type="presParOf" srcId="{90A6CA83-7ACE-4244-96F7-8B56D4B285F2}" destId="{8D30093B-1504-4D4A-8388-3F53B216D9B3}" srcOrd="5" destOrd="0" presId="urn:microsoft.com/office/officeart/2005/8/layout/radial5"/>
    <dgm:cxn modelId="{05492E60-5622-41A0-8A1A-1E5BB7E2998C}" type="presParOf" srcId="{8D30093B-1504-4D4A-8388-3F53B216D9B3}" destId="{FE6CDF74-25E5-40DC-877F-69C6E788D40F}" srcOrd="0" destOrd="0" presId="urn:microsoft.com/office/officeart/2005/8/layout/radial5"/>
    <dgm:cxn modelId="{6B28C979-7064-4ED5-9ABB-BDC8894B6A27}" type="presParOf" srcId="{90A6CA83-7ACE-4244-96F7-8B56D4B285F2}" destId="{C8AF894A-7A69-4A60-B8E9-75C327899741}" srcOrd="6" destOrd="0" presId="urn:microsoft.com/office/officeart/2005/8/layout/radial5"/>
    <dgm:cxn modelId="{8257F3A1-CAC5-4C9C-8B3C-443389C8F24E}" type="presParOf" srcId="{90A6CA83-7ACE-4244-96F7-8B56D4B285F2}" destId="{2541B881-10F0-403C-82C9-598A79E3022E}" srcOrd="7" destOrd="0" presId="urn:microsoft.com/office/officeart/2005/8/layout/radial5"/>
    <dgm:cxn modelId="{DFE543DA-0F79-4D23-8C2A-537AA1350567}" type="presParOf" srcId="{2541B881-10F0-403C-82C9-598A79E3022E}" destId="{5BD0A1E2-45AF-4BD3-92D3-523476F2CBA2}" srcOrd="0" destOrd="0" presId="urn:microsoft.com/office/officeart/2005/8/layout/radial5"/>
    <dgm:cxn modelId="{E7C8FA4A-EFF2-4EDC-9B5C-25E16FAC8483}" type="presParOf" srcId="{90A6CA83-7ACE-4244-96F7-8B56D4B285F2}" destId="{DAA05A9B-4B3A-4B18-9C3B-FB676911CA9A}" srcOrd="8" destOrd="0" presId="urn:microsoft.com/office/officeart/2005/8/layout/radial5"/>
    <dgm:cxn modelId="{DE889F00-B733-419B-A92C-8FBBB05830D6}" type="presParOf" srcId="{90A6CA83-7ACE-4244-96F7-8B56D4B285F2}" destId="{8B7CFE28-3579-449F-9976-CFA4EF610858}" srcOrd="9" destOrd="0" presId="urn:microsoft.com/office/officeart/2005/8/layout/radial5"/>
    <dgm:cxn modelId="{7D070AF0-2EEE-4B47-9BEE-29FFA1B27F01}" type="presParOf" srcId="{8B7CFE28-3579-449F-9976-CFA4EF610858}" destId="{667F8C19-D2E3-49C9-8BAF-B74FEF331617}" srcOrd="0" destOrd="0" presId="urn:microsoft.com/office/officeart/2005/8/layout/radial5"/>
    <dgm:cxn modelId="{BC74302B-FEB6-4AF3-9829-23FC22F5CD57}" type="presParOf" srcId="{90A6CA83-7ACE-4244-96F7-8B56D4B285F2}" destId="{F677D749-DC50-43AF-B9D4-8275615C1F6B}" srcOrd="10" destOrd="0" presId="urn:microsoft.com/office/officeart/2005/8/layout/radial5"/>
    <dgm:cxn modelId="{F8AEA7FC-CEB0-4276-8210-26B65B6B7E95}" type="presParOf" srcId="{90A6CA83-7ACE-4244-96F7-8B56D4B285F2}" destId="{34F31FF5-384B-4656-9E19-27F670109586}" srcOrd="11" destOrd="0" presId="urn:microsoft.com/office/officeart/2005/8/layout/radial5"/>
    <dgm:cxn modelId="{5B52F104-E1C8-4FD1-A19D-FF8CAB5AEA54}" type="presParOf" srcId="{34F31FF5-384B-4656-9E19-27F670109586}" destId="{11603336-2562-43EB-AB54-00E977313953}" srcOrd="0" destOrd="0" presId="urn:microsoft.com/office/officeart/2005/8/layout/radial5"/>
    <dgm:cxn modelId="{504E518D-E4B9-44A9-8A83-F96F811534C4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/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32821-EBF5-4472-80E0-0F186A4AE7D4}" type="presOf" srcId="{42867665-2506-4A9D-8573-9A26AC61D6C6}" destId="{11603336-2562-43EB-AB54-00E977313953}" srcOrd="1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412EBB12-B397-4864-A1CE-4E7D8AC419EB}" type="presOf" srcId="{CEB6A4E6-798E-4BC1-AA89-8876839E1DD3}" destId="{D72CE012-DAFC-4FBF-96B9-88302B4B9FA8}" srcOrd="1" destOrd="0" presId="urn:microsoft.com/office/officeart/2005/8/layout/radial5"/>
    <dgm:cxn modelId="{F300A3DE-7ED8-4AE1-A57B-71DE1B409C0F}" type="presOf" srcId="{23DFCE01-C01E-44E9-B536-1F4F48CDEF59}" destId="{225E7189-9451-4D8B-AE70-BAA762D1C5C5}" srcOrd="0" destOrd="0" presId="urn:microsoft.com/office/officeart/2005/8/layout/radial5"/>
    <dgm:cxn modelId="{9D66C4F1-4F3B-4BF5-ACC7-3AD07E1E9EDA}" type="presOf" srcId="{9B889FF9-C266-4FB5-B214-363B23A865B8}" destId="{90A6CA83-7ACE-4244-96F7-8B56D4B285F2}" srcOrd="0" destOrd="0" presId="urn:microsoft.com/office/officeart/2005/8/layout/radial5"/>
    <dgm:cxn modelId="{5826C7AB-86E8-4868-96AD-D214B580AD49}" type="presOf" srcId="{932A607A-EFC0-44CB-A3FA-D3D89FC82381}" destId="{F927DB6D-04CA-4F0E-9BF5-7453CFE28289}" srcOrd="1" destOrd="0" presId="urn:microsoft.com/office/officeart/2005/8/layout/radial5"/>
    <dgm:cxn modelId="{88AF8208-591C-437C-94F2-203F0A881038}" type="presOf" srcId="{20637F6F-2A12-4E76-93F1-774B4BC61683}" destId="{52F53258-30FA-4493-A0B0-02EF0FF430E4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EE140EE3-F310-4F92-905C-590CB7E0AD93}" type="presOf" srcId="{463945AE-6001-4AE6-AA29-75ECC8AC465E}" destId="{8D30093B-1504-4D4A-8388-3F53B216D9B3}" srcOrd="0" destOrd="0" presId="urn:microsoft.com/office/officeart/2005/8/layout/radial5"/>
    <dgm:cxn modelId="{3225FBA6-85B5-437B-97D9-0519223C89AF}" type="presOf" srcId="{0B71151F-FE21-4517-8A05-780F7CE9AE70}" destId="{0054ED19-A561-4190-8AD1-9C3CB2276F2D}" srcOrd="0" destOrd="0" presId="urn:microsoft.com/office/officeart/2005/8/layout/radial5"/>
    <dgm:cxn modelId="{A7EF434C-7C65-4658-B50C-BB72F2B27E81}" type="presOf" srcId="{932A607A-EFC0-44CB-A3FA-D3D89FC82381}" destId="{CB83BDB9-BDA7-4B60-85C2-F9282F6FD33A}" srcOrd="0" destOrd="0" presId="urn:microsoft.com/office/officeart/2005/8/layout/radial5"/>
    <dgm:cxn modelId="{653DDB64-A819-42FE-A5F0-BEACDF34ADAB}" type="presOf" srcId="{CEB6A4E6-798E-4BC1-AA89-8876839E1DD3}" destId="{AB1B094E-0E49-40CD-BE74-F50D1D61345B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57E835BB-4B29-468E-8058-EB94683C4351}" type="presOf" srcId="{B384E38C-26A3-4814-9B3B-A83D37A83440}" destId="{1AD11D77-970D-4FD8-80FD-947AE8EE7737}" srcOrd="0" destOrd="0" presId="urn:microsoft.com/office/officeart/2005/8/layout/radial5"/>
    <dgm:cxn modelId="{8E80F087-BDE4-41DC-BA77-C1FB38C09C6A}" type="presOf" srcId="{42867665-2506-4A9D-8573-9A26AC61D6C6}" destId="{34F31FF5-384B-4656-9E19-27F670109586}" srcOrd="0" destOrd="0" presId="urn:microsoft.com/office/officeart/2005/8/layout/radial5"/>
    <dgm:cxn modelId="{42486D90-5840-43D9-9BB6-7BDAE9BCF913}" type="presOf" srcId="{49D5DCC0-7080-42E9-88AC-E00437F19936}" destId="{2541B881-10F0-403C-82C9-598A79E3022E}" srcOrd="0" destOrd="0" presId="urn:microsoft.com/office/officeart/2005/8/layout/radial5"/>
    <dgm:cxn modelId="{7E7C5C7C-0218-4D63-B62E-44047C99D92A}" type="presOf" srcId="{84D92908-8749-40F9-947C-F351BC651351}" destId="{F677D749-DC50-43AF-B9D4-8275615C1F6B}" srcOrd="0" destOrd="0" presId="urn:microsoft.com/office/officeart/2005/8/layout/radial5"/>
    <dgm:cxn modelId="{665D1173-D077-44EE-B8C5-0B0914356A51}" type="presOf" srcId="{463945AE-6001-4AE6-AA29-75ECC8AC465E}" destId="{FE6CDF74-25E5-40DC-877F-69C6E788D40F}" srcOrd="1" destOrd="0" presId="urn:microsoft.com/office/officeart/2005/8/layout/radial5"/>
    <dgm:cxn modelId="{D8120184-63BB-4347-A6E9-6BFEDD58E513}" type="presOf" srcId="{49D5DCC0-7080-42E9-88AC-E00437F19936}" destId="{5BD0A1E2-45AF-4BD3-92D3-523476F2CBA2}" srcOrd="1" destOrd="0" presId="urn:microsoft.com/office/officeart/2005/8/layout/radial5"/>
    <dgm:cxn modelId="{1D53FD40-3C42-4427-A534-1A594703DF04}" type="presOf" srcId="{A6D5517C-102A-49D9-BE63-ADC310D8B92B}" destId="{C8AF894A-7A69-4A60-B8E9-75C327899741}" srcOrd="0" destOrd="0" presId="urn:microsoft.com/office/officeart/2005/8/layout/radial5"/>
    <dgm:cxn modelId="{93C7636D-180A-401F-8BF5-1EA5DD89CAA0}" type="presOf" srcId="{E3151CDE-3761-4F28-9366-7596DE3241D2}" destId="{DAA05A9B-4B3A-4B18-9C3B-FB676911CA9A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756E67E0-2FD5-43FE-BCF0-8FBFDC9D76CA}" type="presOf" srcId="{2ADF92B8-0B4A-4D9B-B299-36402B5D1EE9}" destId="{8B7CFE28-3579-449F-9976-CFA4EF610858}" srcOrd="0" destOrd="0" presId="urn:microsoft.com/office/officeart/2005/8/layout/radial5"/>
    <dgm:cxn modelId="{EF804487-973E-4D8A-A98C-823135FF434E}" type="presOf" srcId="{2ADF92B8-0B4A-4D9B-B299-36402B5D1EE9}" destId="{667F8C19-D2E3-49C9-8BAF-B74FEF331617}" srcOrd="1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64FA0508-A781-48F2-839C-F272F48CEC27}" type="presParOf" srcId="{90A6CA83-7ACE-4244-96F7-8B56D4B285F2}" destId="{1AD11D77-970D-4FD8-80FD-947AE8EE7737}" srcOrd="0" destOrd="0" presId="urn:microsoft.com/office/officeart/2005/8/layout/radial5"/>
    <dgm:cxn modelId="{9C315327-3B6F-4039-A815-D67FE374F49A}" type="presParOf" srcId="{90A6CA83-7ACE-4244-96F7-8B56D4B285F2}" destId="{AB1B094E-0E49-40CD-BE74-F50D1D61345B}" srcOrd="1" destOrd="0" presId="urn:microsoft.com/office/officeart/2005/8/layout/radial5"/>
    <dgm:cxn modelId="{7B754808-89B2-4F7F-A861-9D6CC6BBBDA0}" type="presParOf" srcId="{AB1B094E-0E49-40CD-BE74-F50D1D61345B}" destId="{D72CE012-DAFC-4FBF-96B9-88302B4B9FA8}" srcOrd="0" destOrd="0" presId="urn:microsoft.com/office/officeart/2005/8/layout/radial5"/>
    <dgm:cxn modelId="{E3A9DA28-5E0A-4F8E-83C7-4889BA27777C}" type="presParOf" srcId="{90A6CA83-7ACE-4244-96F7-8B56D4B285F2}" destId="{225E7189-9451-4D8B-AE70-BAA762D1C5C5}" srcOrd="2" destOrd="0" presId="urn:microsoft.com/office/officeart/2005/8/layout/radial5"/>
    <dgm:cxn modelId="{3D5CB23B-7BA9-47E5-96E3-5CDD8406DFF3}" type="presParOf" srcId="{90A6CA83-7ACE-4244-96F7-8B56D4B285F2}" destId="{CB83BDB9-BDA7-4B60-85C2-F9282F6FD33A}" srcOrd="3" destOrd="0" presId="urn:microsoft.com/office/officeart/2005/8/layout/radial5"/>
    <dgm:cxn modelId="{5D182E99-AFFB-4D6F-B5B0-CA075E2A04AD}" type="presParOf" srcId="{CB83BDB9-BDA7-4B60-85C2-F9282F6FD33A}" destId="{F927DB6D-04CA-4F0E-9BF5-7453CFE28289}" srcOrd="0" destOrd="0" presId="urn:microsoft.com/office/officeart/2005/8/layout/radial5"/>
    <dgm:cxn modelId="{9DB42B9C-3EC4-4C97-94AB-9405A4C91105}" type="presParOf" srcId="{90A6CA83-7ACE-4244-96F7-8B56D4B285F2}" destId="{52F53258-30FA-4493-A0B0-02EF0FF430E4}" srcOrd="4" destOrd="0" presId="urn:microsoft.com/office/officeart/2005/8/layout/radial5"/>
    <dgm:cxn modelId="{BC9CB242-9471-4FA4-BCE0-9B6C93367013}" type="presParOf" srcId="{90A6CA83-7ACE-4244-96F7-8B56D4B285F2}" destId="{8D30093B-1504-4D4A-8388-3F53B216D9B3}" srcOrd="5" destOrd="0" presId="urn:microsoft.com/office/officeart/2005/8/layout/radial5"/>
    <dgm:cxn modelId="{1B72A05D-53BE-4E1C-BF67-AEC93B4FFD08}" type="presParOf" srcId="{8D30093B-1504-4D4A-8388-3F53B216D9B3}" destId="{FE6CDF74-25E5-40DC-877F-69C6E788D40F}" srcOrd="0" destOrd="0" presId="urn:microsoft.com/office/officeart/2005/8/layout/radial5"/>
    <dgm:cxn modelId="{8F5FF78E-96B1-49C7-A09A-86E561011A35}" type="presParOf" srcId="{90A6CA83-7ACE-4244-96F7-8B56D4B285F2}" destId="{C8AF894A-7A69-4A60-B8E9-75C327899741}" srcOrd="6" destOrd="0" presId="urn:microsoft.com/office/officeart/2005/8/layout/radial5"/>
    <dgm:cxn modelId="{495CCA24-85D5-4EE6-B8DE-D17AF2757BA3}" type="presParOf" srcId="{90A6CA83-7ACE-4244-96F7-8B56D4B285F2}" destId="{2541B881-10F0-403C-82C9-598A79E3022E}" srcOrd="7" destOrd="0" presId="urn:microsoft.com/office/officeart/2005/8/layout/radial5"/>
    <dgm:cxn modelId="{03C50094-4F00-460D-B04A-A20E8B95F72D}" type="presParOf" srcId="{2541B881-10F0-403C-82C9-598A79E3022E}" destId="{5BD0A1E2-45AF-4BD3-92D3-523476F2CBA2}" srcOrd="0" destOrd="0" presId="urn:microsoft.com/office/officeart/2005/8/layout/radial5"/>
    <dgm:cxn modelId="{EA59D2F3-5B3C-43DA-BE63-053F71B8C820}" type="presParOf" srcId="{90A6CA83-7ACE-4244-96F7-8B56D4B285F2}" destId="{DAA05A9B-4B3A-4B18-9C3B-FB676911CA9A}" srcOrd="8" destOrd="0" presId="urn:microsoft.com/office/officeart/2005/8/layout/radial5"/>
    <dgm:cxn modelId="{6BE643FA-D085-4BD5-B5EB-E566AB5B6773}" type="presParOf" srcId="{90A6CA83-7ACE-4244-96F7-8B56D4B285F2}" destId="{8B7CFE28-3579-449F-9976-CFA4EF610858}" srcOrd="9" destOrd="0" presId="urn:microsoft.com/office/officeart/2005/8/layout/radial5"/>
    <dgm:cxn modelId="{A247B810-A675-4479-8E5E-36519FDEFF3A}" type="presParOf" srcId="{8B7CFE28-3579-449F-9976-CFA4EF610858}" destId="{667F8C19-D2E3-49C9-8BAF-B74FEF331617}" srcOrd="0" destOrd="0" presId="urn:microsoft.com/office/officeart/2005/8/layout/radial5"/>
    <dgm:cxn modelId="{1CB09E39-B19C-4711-A086-4DBACAD7FBF0}" type="presParOf" srcId="{90A6CA83-7ACE-4244-96F7-8B56D4B285F2}" destId="{F677D749-DC50-43AF-B9D4-8275615C1F6B}" srcOrd="10" destOrd="0" presId="urn:microsoft.com/office/officeart/2005/8/layout/radial5"/>
    <dgm:cxn modelId="{53EB65E9-B945-4AC4-BB44-FBF781A7325A}" type="presParOf" srcId="{90A6CA83-7ACE-4244-96F7-8B56D4B285F2}" destId="{34F31FF5-384B-4656-9E19-27F670109586}" srcOrd="11" destOrd="0" presId="urn:microsoft.com/office/officeart/2005/8/layout/radial5"/>
    <dgm:cxn modelId="{E7EC4AF0-CABA-44A3-B161-F6C20F7E7386}" type="presParOf" srcId="{34F31FF5-384B-4656-9E19-27F670109586}" destId="{11603336-2562-43EB-AB54-00E977313953}" srcOrd="0" destOrd="0" presId="urn:microsoft.com/office/officeart/2005/8/layout/radial5"/>
    <dgm:cxn modelId="{7FF5B555-380B-43D1-9585-8C4B6D53BEFE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>
        <a:solidFill>
          <a:srgbClr val="FFC000">
            <a:alpha val="82000"/>
          </a:srgbClr>
        </a:solidFill>
      </dgm:spPr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42FF0C-1E38-4154-8988-47B94C6E3161}" type="presOf" srcId="{CEB6A4E6-798E-4BC1-AA89-8876839E1DD3}" destId="{AB1B094E-0E49-40CD-BE74-F50D1D61345B}" srcOrd="0" destOrd="0" presId="urn:microsoft.com/office/officeart/2005/8/layout/radial5"/>
    <dgm:cxn modelId="{FFEF0951-13F5-4339-946C-0E70CA949985}" type="presOf" srcId="{2ADF92B8-0B4A-4D9B-B299-36402B5D1EE9}" destId="{667F8C19-D2E3-49C9-8BAF-B74FEF331617}" srcOrd="1" destOrd="0" presId="urn:microsoft.com/office/officeart/2005/8/layout/radial5"/>
    <dgm:cxn modelId="{3F31FBCA-4413-4E37-AE29-BCAFCC7DECF5}" type="presOf" srcId="{20637F6F-2A12-4E76-93F1-774B4BC61683}" destId="{52F53258-30FA-4493-A0B0-02EF0FF430E4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33FD08AA-7432-4C96-8964-AEA8B4586DA0}" type="presOf" srcId="{463945AE-6001-4AE6-AA29-75ECC8AC465E}" destId="{8D30093B-1504-4D4A-8388-3F53B216D9B3}" srcOrd="0" destOrd="0" presId="urn:microsoft.com/office/officeart/2005/8/layout/radial5"/>
    <dgm:cxn modelId="{20821CC6-03A4-42CB-A23F-0B2C84CF2D9C}" type="presOf" srcId="{23DFCE01-C01E-44E9-B536-1F4F48CDEF59}" destId="{225E7189-9451-4D8B-AE70-BAA762D1C5C5}" srcOrd="0" destOrd="0" presId="urn:microsoft.com/office/officeart/2005/8/layout/radial5"/>
    <dgm:cxn modelId="{510CB9F4-3EBD-47A3-B4E3-C3AE538440A3}" type="presOf" srcId="{84D92908-8749-40F9-947C-F351BC651351}" destId="{F677D749-DC50-43AF-B9D4-8275615C1F6B}" srcOrd="0" destOrd="0" presId="urn:microsoft.com/office/officeart/2005/8/layout/radial5"/>
    <dgm:cxn modelId="{A8699BFA-F729-4F89-BCF3-F7A503C41E33}" type="presOf" srcId="{E3151CDE-3761-4F28-9366-7596DE3241D2}" destId="{DAA05A9B-4B3A-4B18-9C3B-FB676911CA9A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84706BCD-09DF-4532-A5F7-8EDAF85B6808}" type="presOf" srcId="{42867665-2506-4A9D-8573-9A26AC61D6C6}" destId="{11603336-2562-43EB-AB54-00E977313953}" srcOrd="1" destOrd="0" presId="urn:microsoft.com/office/officeart/2005/8/layout/radial5"/>
    <dgm:cxn modelId="{255DB7AD-7A87-4410-A4D6-625CFFDD9EDD}" type="presOf" srcId="{49D5DCC0-7080-42E9-88AC-E00437F19936}" destId="{5BD0A1E2-45AF-4BD3-92D3-523476F2CBA2}" srcOrd="1" destOrd="0" presId="urn:microsoft.com/office/officeart/2005/8/layout/radial5"/>
    <dgm:cxn modelId="{BDA8B660-0E38-4DDB-A182-9E45AECC3352}" type="presOf" srcId="{49D5DCC0-7080-42E9-88AC-E00437F19936}" destId="{2541B881-10F0-403C-82C9-598A79E3022E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078087DF-DC6A-4170-BB2D-37F2F09222A1}" type="presOf" srcId="{2ADF92B8-0B4A-4D9B-B299-36402B5D1EE9}" destId="{8B7CFE28-3579-449F-9976-CFA4EF610858}" srcOrd="0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D249332F-6DE5-4FC3-84F7-FCD3B768580D}" type="presOf" srcId="{463945AE-6001-4AE6-AA29-75ECC8AC465E}" destId="{FE6CDF74-25E5-40DC-877F-69C6E788D40F}" srcOrd="1" destOrd="0" presId="urn:microsoft.com/office/officeart/2005/8/layout/radial5"/>
    <dgm:cxn modelId="{9E13C600-B7BD-4D97-8037-85E3846D61AB}" type="presOf" srcId="{932A607A-EFC0-44CB-A3FA-D3D89FC82381}" destId="{CB83BDB9-BDA7-4B60-85C2-F9282F6FD33A}" srcOrd="0" destOrd="0" presId="urn:microsoft.com/office/officeart/2005/8/layout/radial5"/>
    <dgm:cxn modelId="{A51A2E3F-7F07-4F02-A7AF-E96627915163}" type="presOf" srcId="{9B889FF9-C266-4FB5-B214-363B23A865B8}" destId="{90A6CA83-7ACE-4244-96F7-8B56D4B285F2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90ADEA47-51AE-40C9-85BF-AD434E9F5882}" type="presOf" srcId="{0B71151F-FE21-4517-8A05-780F7CE9AE70}" destId="{0054ED19-A561-4190-8AD1-9C3CB2276F2D}" srcOrd="0" destOrd="0" presId="urn:microsoft.com/office/officeart/2005/8/layout/radial5"/>
    <dgm:cxn modelId="{27C5D536-59DB-4641-8E96-1E2C4A5B6ABF}" type="presOf" srcId="{CEB6A4E6-798E-4BC1-AA89-8876839E1DD3}" destId="{D72CE012-DAFC-4FBF-96B9-88302B4B9FA8}" srcOrd="1" destOrd="0" presId="urn:microsoft.com/office/officeart/2005/8/layout/radial5"/>
    <dgm:cxn modelId="{0F4F8EFA-6CD4-4220-BA54-8D4E2A12868F}" type="presOf" srcId="{A6D5517C-102A-49D9-BE63-ADC310D8B92B}" destId="{C8AF894A-7A69-4A60-B8E9-75C327899741}" srcOrd="0" destOrd="0" presId="urn:microsoft.com/office/officeart/2005/8/layout/radial5"/>
    <dgm:cxn modelId="{DC2DDDC6-EBCB-4CEB-AC72-EF0E24FCD8FC}" type="presOf" srcId="{B384E38C-26A3-4814-9B3B-A83D37A83440}" destId="{1AD11D77-970D-4FD8-80FD-947AE8EE7737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07EDA504-E402-46FF-B668-C1D680F1B6D4}" type="presOf" srcId="{932A607A-EFC0-44CB-A3FA-D3D89FC82381}" destId="{F927DB6D-04CA-4F0E-9BF5-7453CFE28289}" srcOrd="1" destOrd="0" presId="urn:microsoft.com/office/officeart/2005/8/layout/radial5"/>
    <dgm:cxn modelId="{145B3E7E-75FD-4BD5-AD40-B49286F88A60}" type="presOf" srcId="{42867665-2506-4A9D-8573-9A26AC61D6C6}" destId="{34F31FF5-384B-4656-9E19-27F670109586}" srcOrd="0" destOrd="0" presId="urn:microsoft.com/office/officeart/2005/8/layout/radial5"/>
    <dgm:cxn modelId="{895C2C31-5EEA-4313-83E3-681CC3BAF075}" type="presParOf" srcId="{90A6CA83-7ACE-4244-96F7-8B56D4B285F2}" destId="{1AD11D77-970D-4FD8-80FD-947AE8EE7737}" srcOrd="0" destOrd="0" presId="urn:microsoft.com/office/officeart/2005/8/layout/radial5"/>
    <dgm:cxn modelId="{8D92A281-3BE7-47E0-94D5-C44EE03289D0}" type="presParOf" srcId="{90A6CA83-7ACE-4244-96F7-8B56D4B285F2}" destId="{AB1B094E-0E49-40CD-BE74-F50D1D61345B}" srcOrd="1" destOrd="0" presId="urn:microsoft.com/office/officeart/2005/8/layout/radial5"/>
    <dgm:cxn modelId="{63791DA1-D5A2-483E-A7AA-B05ED48710D7}" type="presParOf" srcId="{AB1B094E-0E49-40CD-BE74-F50D1D61345B}" destId="{D72CE012-DAFC-4FBF-96B9-88302B4B9FA8}" srcOrd="0" destOrd="0" presId="urn:microsoft.com/office/officeart/2005/8/layout/radial5"/>
    <dgm:cxn modelId="{41724C40-01F3-4E81-8AE5-5A083B315D93}" type="presParOf" srcId="{90A6CA83-7ACE-4244-96F7-8B56D4B285F2}" destId="{225E7189-9451-4D8B-AE70-BAA762D1C5C5}" srcOrd="2" destOrd="0" presId="urn:microsoft.com/office/officeart/2005/8/layout/radial5"/>
    <dgm:cxn modelId="{B5D25592-53A1-46D4-93E2-D7AF670C8994}" type="presParOf" srcId="{90A6CA83-7ACE-4244-96F7-8B56D4B285F2}" destId="{CB83BDB9-BDA7-4B60-85C2-F9282F6FD33A}" srcOrd="3" destOrd="0" presId="urn:microsoft.com/office/officeart/2005/8/layout/radial5"/>
    <dgm:cxn modelId="{E4E85964-5FA5-42E4-B468-BF09CDFB73DF}" type="presParOf" srcId="{CB83BDB9-BDA7-4B60-85C2-F9282F6FD33A}" destId="{F927DB6D-04CA-4F0E-9BF5-7453CFE28289}" srcOrd="0" destOrd="0" presId="urn:microsoft.com/office/officeart/2005/8/layout/radial5"/>
    <dgm:cxn modelId="{DE5C91E1-0EC7-4D10-A4D2-1487F5C07CAD}" type="presParOf" srcId="{90A6CA83-7ACE-4244-96F7-8B56D4B285F2}" destId="{52F53258-30FA-4493-A0B0-02EF0FF430E4}" srcOrd="4" destOrd="0" presId="urn:microsoft.com/office/officeart/2005/8/layout/radial5"/>
    <dgm:cxn modelId="{95AECB65-1B58-4D75-835D-FA874567C08F}" type="presParOf" srcId="{90A6CA83-7ACE-4244-96F7-8B56D4B285F2}" destId="{8D30093B-1504-4D4A-8388-3F53B216D9B3}" srcOrd="5" destOrd="0" presId="urn:microsoft.com/office/officeart/2005/8/layout/radial5"/>
    <dgm:cxn modelId="{BDB0C24A-C1BD-4E4F-84AB-A752F7DE7FA6}" type="presParOf" srcId="{8D30093B-1504-4D4A-8388-3F53B216D9B3}" destId="{FE6CDF74-25E5-40DC-877F-69C6E788D40F}" srcOrd="0" destOrd="0" presId="urn:microsoft.com/office/officeart/2005/8/layout/radial5"/>
    <dgm:cxn modelId="{172BC4E0-21D1-443C-90E4-0F7213FB5360}" type="presParOf" srcId="{90A6CA83-7ACE-4244-96F7-8B56D4B285F2}" destId="{C8AF894A-7A69-4A60-B8E9-75C327899741}" srcOrd="6" destOrd="0" presId="urn:microsoft.com/office/officeart/2005/8/layout/radial5"/>
    <dgm:cxn modelId="{CB43F386-A09A-4167-AFFD-9153EB34343B}" type="presParOf" srcId="{90A6CA83-7ACE-4244-96F7-8B56D4B285F2}" destId="{2541B881-10F0-403C-82C9-598A79E3022E}" srcOrd="7" destOrd="0" presId="urn:microsoft.com/office/officeart/2005/8/layout/radial5"/>
    <dgm:cxn modelId="{2C39FEED-5B52-4713-B467-7CF2E13C9CF5}" type="presParOf" srcId="{2541B881-10F0-403C-82C9-598A79E3022E}" destId="{5BD0A1E2-45AF-4BD3-92D3-523476F2CBA2}" srcOrd="0" destOrd="0" presId="urn:microsoft.com/office/officeart/2005/8/layout/radial5"/>
    <dgm:cxn modelId="{33AECBDC-5D1D-4F77-9D56-9419080A1020}" type="presParOf" srcId="{90A6CA83-7ACE-4244-96F7-8B56D4B285F2}" destId="{DAA05A9B-4B3A-4B18-9C3B-FB676911CA9A}" srcOrd="8" destOrd="0" presId="urn:microsoft.com/office/officeart/2005/8/layout/radial5"/>
    <dgm:cxn modelId="{492553E1-24A8-4AF2-A1A9-89CF2A25796D}" type="presParOf" srcId="{90A6CA83-7ACE-4244-96F7-8B56D4B285F2}" destId="{8B7CFE28-3579-449F-9976-CFA4EF610858}" srcOrd="9" destOrd="0" presId="urn:microsoft.com/office/officeart/2005/8/layout/radial5"/>
    <dgm:cxn modelId="{488D38F7-EE57-484C-BE7E-919E897E299B}" type="presParOf" srcId="{8B7CFE28-3579-449F-9976-CFA4EF610858}" destId="{667F8C19-D2E3-49C9-8BAF-B74FEF331617}" srcOrd="0" destOrd="0" presId="urn:microsoft.com/office/officeart/2005/8/layout/radial5"/>
    <dgm:cxn modelId="{6F024AD2-2D7B-4549-BD75-EA25170ACB97}" type="presParOf" srcId="{90A6CA83-7ACE-4244-96F7-8B56D4B285F2}" destId="{F677D749-DC50-43AF-B9D4-8275615C1F6B}" srcOrd="10" destOrd="0" presId="urn:microsoft.com/office/officeart/2005/8/layout/radial5"/>
    <dgm:cxn modelId="{350A6770-FC95-44C9-BB19-AFF8246AE236}" type="presParOf" srcId="{90A6CA83-7ACE-4244-96F7-8B56D4B285F2}" destId="{34F31FF5-384B-4656-9E19-27F670109586}" srcOrd="11" destOrd="0" presId="urn:microsoft.com/office/officeart/2005/8/layout/radial5"/>
    <dgm:cxn modelId="{0435B2B8-A534-492B-A75B-70C5A1940425}" type="presParOf" srcId="{34F31FF5-384B-4656-9E19-27F670109586}" destId="{11603336-2562-43EB-AB54-00E977313953}" srcOrd="0" destOrd="0" presId="urn:microsoft.com/office/officeart/2005/8/layout/radial5"/>
    <dgm:cxn modelId="{76A12D69-09D9-46CD-B522-A7A3333D6411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/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018518-7392-4FFA-A892-A67E11FE1181}" type="presOf" srcId="{463945AE-6001-4AE6-AA29-75ECC8AC465E}" destId="{FE6CDF74-25E5-40DC-877F-69C6E788D40F}" srcOrd="1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B12695D0-52FD-41DC-83EB-69396605C051}" type="presOf" srcId="{A6D5517C-102A-49D9-BE63-ADC310D8B92B}" destId="{C8AF894A-7A69-4A60-B8E9-75C327899741}" srcOrd="0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12339E10-5E24-4C8C-9EE6-A5AD9550D4E1}" type="presOf" srcId="{0B71151F-FE21-4517-8A05-780F7CE9AE70}" destId="{0054ED19-A561-4190-8AD1-9C3CB2276F2D}" srcOrd="0" destOrd="0" presId="urn:microsoft.com/office/officeart/2005/8/layout/radial5"/>
    <dgm:cxn modelId="{BE76C374-7DA7-4569-8A83-B2F6D0E64579}" type="presOf" srcId="{B384E38C-26A3-4814-9B3B-A83D37A83440}" destId="{1AD11D77-970D-4FD8-80FD-947AE8EE7737}" srcOrd="0" destOrd="0" presId="urn:microsoft.com/office/officeart/2005/8/layout/radial5"/>
    <dgm:cxn modelId="{2448815C-3F47-4DD6-AD98-FCAB1CB4AEAE}" type="presOf" srcId="{463945AE-6001-4AE6-AA29-75ECC8AC465E}" destId="{8D30093B-1504-4D4A-8388-3F53B216D9B3}" srcOrd="0" destOrd="0" presId="urn:microsoft.com/office/officeart/2005/8/layout/radial5"/>
    <dgm:cxn modelId="{150776B2-68A7-48BA-A48A-89839B3FE6BF}" type="presOf" srcId="{49D5DCC0-7080-42E9-88AC-E00437F19936}" destId="{5BD0A1E2-45AF-4BD3-92D3-523476F2CBA2}" srcOrd="1" destOrd="0" presId="urn:microsoft.com/office/officeart/2005/8/layout/radial5"/>
    <dgm:cxn modelId="{10366642-E11F-4DEB-B384-3651B6BDF905}" type="presOf" srcId="{CEB6A4E6-798E-4BC1-AA89-8876839E1DD3}" destId="{D72CE012-DAFC-4FBF-96B9-88302B4B9FA8}" srcOrd="1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9D53C1C1-FC4B-48FF-938A-FEBAC51ED858}" type="presOf" srcId="{932A607A-EFC0-44CB-A3FA-D3D89FC82381}" destId="{CB83BDB9-BDA7-4B60-85C2-F9282F6FD33A}" srcOrd="0" destOrd="0" presId="urn:microsoft.com/office/officeart/2005/8/layout/radial5"/>
    <dgm:cxn modelId="{CE0AE293-04ED-4549-8E34-13EEE2894BE2}" type="presOf" srcId="{2ADF92B8-0B4A-4D9B-B299-36402B5D1EE9}" destId="{667F8C19-D2E3-49C9-8BAF-B74FEF331617}" srcOrd="1" destOrd="0" presId="urn:microsoft.com/office/officeart/2005/8/layout/radial5"/>
    <dgm:cxn modelId="{2C59D655-F29E-43DB-A4D2-27C678917560}" type="presOf" srcId="{20637F6F-2A12-4E76-93F1-774B4BC61683}" destId="{52F53258-30FA-4493-A0B0-02EF0FF430E4}" srcOrd="0" destOrd="0" presId="urn:microsoft.com/office/officeart/2005/8/layout/radial5"/>
    <dgm:cxn modelId="{56089556-B906-4D43-A022-D962DBC5B61B}" type="presOf" srcId="{CEB6A4E6-798E-4BC1-AA89-8876839E1DD3}" destId="{AB1B094E-0E49-40CD-BE74-F50D1D61345B}" srcOrd="0" destOrd="0" presId="urn:microsoft.com/office/officeart/2005/8/layout/radial5"/>
    <dgm:cxn modelId="{704A933C-2672-4EF9-8370-A8434F2287EF}" type="presOf" srcId="{49D5DCC0-7080-42E9-88AC-E00437F19936}" destId="{2541B881-10F0-403C-82C9-598A79E3022E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640834DD-DD85-4618-BFC1-85ACD4028906}" type="presOf" srcId="{23DFCE01-C01E-44E9-B536-1F4F48CDEF59}" destId="{225E7189-9451-4D8B-AE70-BAA762D1C5C5}" srcOrd="0" destOrd="0" presId="urn:microsoft.com/office/officeart/2005/8/layout/radial5"/>
    <dgm:cxn modelId="{9DC88582-5D58-4B7E-B7AC-D1DFD17D41BB}" type="presOf" srcId="{9B889FF9-C266-4FB5-B214-363B23A865B8}" destId="{90A6CA83-7ACE-4244-96F7-8B56D4B285F2}" srcOrd="0" destOrd="0" presId="urn:microsoft.com/office/officeart/2005/8/layout/radial5"/>
    <dgm:cxn modelId="{92FFA72A-EA88-447A-83A8-7B51B7DD1AE4}" type="presOf" srcId="{42867665-2506-4A9D-8573-9A26AC61D6C6}" destId="{34F31FF5-384B-4656-9E19-27F670109586}" srcOrd="0" destOrd="0" presId="urn:microsoft.com/office/officeart/2005/8/layout/radial5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397EA484-6FF2-46D8-9CA7-17058822BAFF}" type="presOf" srcId="{84D92908-8749-40F9-947C-F351BC651351}" destId="{F677D749-DC50-43AF-B9D4-8275615C1F6B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D8F36250-15E5-4369-A8A9-AB2F40EFD6B8}" type="presOf" srcId="{2ADF92B8-0B4A-4D9B-B299-36402B5D1EE9}" destId="{8B7CFE28-3579-449F-9976-CFA4EF610858}" srcOrd="0" destOrd="0" presId="urn:microsoft.com/office/officeart/2005/8/layout/radial5"/>
    <dgm:cxn modelId="{9EC9A0A1-372F-47EE-85DE-5E8FDA792EBF}" type="presOf" srcId="{E3151CDE-3761-4F28-9366-7596DE3241D2}" destId="{DAA05A9B-4B3A-4B18-9C3B-FB676911CA9A}" srcOrd="0" destOrd="0" presId="urn:microsoft.com/office/officeart/2005/8/layout/radial5"/>
    <dgm:cxn modelId="{F9C0F142-83E5-42F9-83CC-5CC5F78309E4}" type="presOf" srcId="{932A607A-EFC0-44CB-A3FA-D3D89FC82381}" destId="{F927DB6D-04CA-4F0E-9BF5-7453CFE28289}" srcOrd="1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0E96FA97-8AEC-457C-B7DD-01BAA774EA57}" type="presOf" srcId="{42867665-2506-4A9D-8573-9A26AC61D6C6}" destId="{11603336-2562-43EB-AB54-00E977313953}" srcOrd="1" destOrd="0" presId="urn:microsoft.com/office/officeart/2005/8/layout/radial5"/>
    <dgm:cxn modelId="{9ADEA174-F359-41C0-9C83-FE0371085452}" type="presParOf" srcId="{90A6CA83-7ACE-4244-96F7-8B56D4B285F2}" destId="{1AD11D77-970D-4FD8-80FD-947AE8EE7737}" srcOrd="0" destOrd="0" presId="urn:microsoft.com/office/officeart/2005/8/layout/radial5"/>
    <dgm:cxn modelId="{A6D7A61B-2348-4299-9F88-BFF1B98BA5FF}" type="presParOf" srcId="{90A6CA83-7ACE-4244-96F7-8B56D4B285F2}" destId="{AB1B094E-0E49-40CD-BE74-F50D1D61345B}" srcOrd="1" destOrd="0" presId="urn:microsoft.com/office/officeart/2005/8/layout/radial5"/>
    <dgm:cxn modelId="{A44B65CA-A420-4C72-B5B9-59EFAA02889A}" type="presParOf" srcId="{AB1B094E-0E49-40CD-BE74-F50D1D61345B}" destId="{D72CE012-DAFC-4FBF-96B9-88302B4B9FA8}" srcOrd="0" destOrd="0" presId="urn:microsoft.com/office/officeart/2005/8/layout/radial5"/>
    <dgm:cxn modelId="{34C12ABF-B233-4F6B-8638-EAA99BEEB710}" type="presParOf" srcId="{90A6CA83-7ACE-4244-96F7-8B56D4B285F2}" destId="{225E7189-9451-4D8B-AE70-BAA762D1C5C5}" srcOrd="2" destOrd="0" presId="urn:microsoft.com/office/officeart/2005/8/layout/radial5"/>
    <dgm:cxn modelId="{24B1D685-DD47-412B-A963-F12A25A9CB76}" type="presParOf" srcId="{90A6CA83-7ACE-4244-96F7-8B56D4B285F2}" destId="{CB83BDB9-BDA7-4B60-85C2-F9282F6FD33A}" srcOrd="3" destOrd="0" presId="urn:microsoft.com/office/officeart/2005/8/layout/radial5"/>
    <dgm:cxn modelId="{B9B6F202-188C-487D-9D4A-C8B97A4A1E02}" type="presParOf" srcId="{CB83BDB9-BDA7-4B60-85C2-F9282F6FD33A}" destId="{F927DB6D-04CA-4F0E-9BF5-7453CFE28289}" srcOrd="0" destOrd="0" presId="urn:microsoft.com/office/officeart/2005/8/layout/radial5"/>
    <dgm:cxn modelId="{4E2E61C1-6D7D-4828-8B58-292A4E456EDE}" type="presParOf" srcId="{90A6CA83-7ACE-4244-96F7-8B56D4B285F2}" destId="{52F53258-30FA-4493-A0B0-02EF0FF430E4}" srcOrd="4" destOrd="0" presId="urn:microsoft.com/office/officeart/2005/8/layout/radial5"/>
    <dgm:cxn modelId="{94DE595D-5A10-4FA5-99BD-48E6538ABB8D}" type="presParOf" srcId="{90A6CA83-7ACE-4244-96F7-8B56D4B285F2}" destId="{8D30093B-1504-4D4A-8388-3F53B216D9B3}" srcOrd="5" destOrd="0" presId="urn:microsoft.com/office/officeart/2005/8/layout/radial5"/>
    <dgm:cxn modelId="{421AB042-88D7-404E-A3ED-A73993DF353D}" type="presParOf" srcId="{8D30093B-1504-4D4A-8388-3F53B216D9B3}" destId="{FE6CDF74-25E5-40DC-877F-69C6E788D40F}" srcOrd="0" destOrd="0" presId="urn:microsoft.com/office/officeart/2005/8/layout/radial5"/>
    <dgm:cxn modelId="{59D785F2-61B6-42CE-9CDC-1DC469B072E1}" type="presParOf" srcId="{90A6CA83-7ACE-4244-96F7-8B56D4B285F2}" destId="{C8AF894A-7A69-4A60-B8E9-75C327899741}" srcOrd="6" destOrd="0" presId="urn:microsoft.com/office/officeart/2005/8/layout/radial5"/>
    <dgm:cxn modelId="{523B50D6-9A44-429E-B247-9EF37BE359DA}" type="presParOf" srcId="{90A6CA83-7ACE-4244-96F7-8B56D4B285F2}" destId="{2541B881-10F0-403C-82C9-598A79E3022E}" srcOrd="7" destOrd="0" presId="urn:microsoft.com/office/officeart/2005/8/layout/radial5"/>
    <dgm:cxn modelId="{324D76CC-605E-4E76-822C-D5D1DAE5CBDF}" type="presParOf" srcId="{2541B881-10F0-403C-82C9-598A79E3022E}" destId="{5BD0A1E2-45AF-4BD3-92D3-523476F2CBA2}" srcOrd="0" destOrd="0" presId="urn:microsoft.com/office/officeart/2005/8/layout/radial5"/>
    <dgm:cxn modelId="{0C34BC3E-9895-4A09-9F43-D0F4DF147F95}" type="presParOf" srcId="{90A6CA83-7ACE-4244-96F7-8B56D4B285F2}" destId="{DAA05A9B-4B3A-4B18-9C3B-FB676911CA9A}" srcOrd="8" destOrd="0" presId="urn:microsoft.com/office/officeart/2005/8/layout/radial5"/>
    <dgm:cxn modelId="{DD597B7D-F79B-4449-9955-45C1D396684A}" type="presParOf" srcId="{90A6CA83-7ACE-4244-96F7-8B56D4B285F2}" destId="{8B7CFE28-3579-449F-9976-CFA4EF610858}" srcOrd="9" destOrd="0" presId="urn:microsoft.com/office/officeart/2005/8/layout/radial5"/>
    <dgm:cxn modelId="{3DDF87FD-9CF9-4604-8FB6-EE217E789C00}" type="presParOf" srcId="{8B7CFE28-3579-449F-9976-CFA4EF610858}" destId="{667F8C19-D2E3-49C9-8BAF-B74FEF331617}" srcOrd="0" destOrd="0" presId="urn:microsoft.com/office/officeart/2005/8/layout/radial5"/>
    <dgm:cxn modelId="{063E267A-554B-4D65-9D1C-57BD03335CD8}" type="presParOf" srcId="{90A6CA83-7ACE-4244-96F7-8B56D4B285F2}" destId="{F677D749-DC50-43AF-B9D4-8275615C1F6B}" srcOrd="10" destOrd="0" presId="urn:microsoft.com/office/officeart/2005/8/layout/radial5"/>
    <dgm:cxn modelId="{48516FBB-8183-4ADD-B116-FBEECB43ACDF}" type="presParOf" srcId="{90A6CA83-7ACE-4244-96F7-8B56D4B285F2}" destId="{34F31FF5-384B-4656-9E19-27F670109586}" srcOrd="11" destOrd="0" presId="urn:microsoft.com/office/officeart/2005/8/layout/radial5"/>
    <dgm:cxn modelId="{B1270119-6282-49B8-A72F-B15938F0CB82}" type="presParOf" srcId="{34F31FF5-384B-4656-9E19-27F670109586}" destId="{11603336-2562-43EB-AB54-00E977313953}" srcOrd="0" destOrd="0" presId="urn:microsoft.com/office/officeart/2005/8/layout/radial5"/>
    <dgm:cxn modelId="{8ED456B8-170C-462D-A767-65FA567FFDDB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>
        <a:solidFill>
          <a:schemeClr val="accent1">
            <a:lumMod val="75000"/>
            <a:alpha val="82000"/>
          </a:schemeClr>
        </a:solidFill>
      </dgm:spPr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>
        <a:solidFill>
          <a:srgbClr val="FFC000">
            <a:alpha val="74000"/>
          </a:srgbClr>
        </a:solidFill>
      </dgm:spPr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329B6217-17E7-4B69-9C30-2802A6643344}" type="presOf" srcId="{84D92908-8749-40F9-947C-F351BC651351}" destId="{F677D749-DC50-43AF-B9D4-8275615C1F6B}" srcOrd="0" destOrd="0" presId="urn:microsoft.com/office/officeart/2005/8/layout/radial5"/>
    <dgm:cxn modelId="{BAD48F77-9009-4970-96B6-D239306BAF9D}" type="presOf" srcId="{463945AE-6001-4AE6-AA29-75ECC8AC465E}" destId="{FE6CDF74-25E5-40DC-877F-69C6E788D40F}" srcOrd="1" destOrd="0" presId="urn:microsoft.com/office/officeart/2005/8/layout/radial5"/>
    <dgm:cxn modelId="{D1AD2618-3C29-45EB-AB62-F267B942CEFC}" type="presOf" srcId="{2ADF92B8-0B4A-4D9B-B299-36402B5D1EE9}" destId="{8B7CFE28-3579-449F-9976-CFA4EF610858}" srcOrd="0" destOrd="0" presId="urn:microsoft.com/office/officeart/2005/8/layout/radial5"/>
    <dgm:cxn modelId="{D5DA562A-8BDD-420F-B0D2-087B1FA58876}" type="presOf" srcId="{2ADF92B8-0B4A-4D9B-B299-36402B5D1EE9}" destId="{667F8C19-D2E3-49C9-8BAF-B74FEF331617}" srcOrd="1" destOrd="0" presId="urn:microsoft.com/office/officeart/2005/8/layout/radial5"/>
    <dgm:cxn modelId="{BCE3458E-D17A-479A-9C3E-4EA3680DC316}" type="presOf" srcId="{CEB6A4E6-798E-4BC1-AA89-8876839E1DD3}" destId="{D72CE012-DAFC-4FBF-96B9-88302B4B9FA8}" srcOrd="1" destOrd="0" presId="urn:microsoft.com/office/officeart/2005/8/layout/radial5"/>
    <dgm:cxn modelId="{28632782-C0DF-4534-B550-5C32C85A5847}" type="presOf" srcId="{42867665-2506-4A9D-8573-9A26AC61D6C6}" destId="{34F31FF5-384B-4656-9E19-27F670109586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6AD51D99-A303-488B-989D-5CA57B6CE678}" type="presOf" srcId="{23DFCE01-C01E-44E9-B536-1F4F48CDEF59}" destId="{225E7189-9451-4D8B-AE70-BAA762D1C5C5}" srcOrd="0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1AA06504-26AA-458E-9476-9AFFBDE358B3}" type="presOf" srcId="{42867665-2506-4A9D-8573-9A26AC61D6C6}" destId="{11603336-2562-43EB-AB54-00E977313953}" srcOrd="1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D23B2DDC-6353-423B-A2BB-EF2998B5FF9E}" type="presOf" srcId="{A6D5517C-102A-49D9-BE63-ADC310D8B92B}" destId="{C8AF894A-7A69-4A60-B8E9-75C327899741}" srcOrd="0" destOrd="0" presId="urn:microsoft.com/office/officeart/2005/8/layout/radial5"/>
    <dgm:cxn modelId="{0A155291-874E-4936-92D5-85ABADA77987}" type="presOf" srcId="{B384E38C-26A3-4814-9B3B-A83D37A83440}" destId="{1AD11D77-970D-4FD8-80FD-947AE8EE7737}" srcOrd="0" destOrd="0" presId="urn:microsoft.com/office/officeart/2005/8/layout/radial5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9F9C3266-7A64-4516-807D-5DD6C97FC72E}" type="presOf" srcId="{0B71151F-FE21-4517-8A05-780F7CE9AE70}" destId="{0054ED19-A561-4190-8AD1-9C3CB2276F2D}" srcOrd="0" destOrd="0" presId="urn:microsoft.com/office/officeart/2005/8/layout/radial5"/>
    <dgm:cxn modelId="{FA3A2948-08A6-487F-8026-80A1C9D530DD}" type="presOf" srcId="{9B889FF9-C266-4FB5-B214-363B23A865B8}" destId="{90A6CA83-7ACE-4244-96F7-8B56D4B285F2}" srcOrd="0" destOrd="0" presId="urn:microsoft.com/office/officeart/2005/8/layout/radial5"/>
    <dgm:cxn modelId="{0DD61240-B067-46AD-AA17-D31654654D4C}" type="presOf" srcId="{932A607A-EFC0-44CB-A3FA-D3D89FC82381}" destId="{CB83BDB9-BDA7-4B60-85C2-F9282F6FD33A}" srcOrd="0" destOrd="0" presId="urn:microsoft.com/office/officeart/2005/8/layout/radial5"/>
    <dgm:cxn modelId="{6D780DF7-09A6-4CED-989F-C3E1018EE8F2}" type="presOf" srcId="{49D5DCC0-7080-42E9-88AC-E00437F19936}" destId="{5BD0A1E2-45AF-4BD3-92D3-523476F2CBA2}" srcOrd="1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D44F8A64-C23E-4095-9FCC-990E544B0F57}" type="presOf" srcId="{CEB6A4E6-798E-4BC1-AA89-8876839E1DD3}" destId="{AB1B094E-0E49-40CD-BE74-F50D1D61345B}" srcOrd="0" destOrd="0" presId="urn:microsoft.com/office/officeart/2005/8/layout/radial5"/>
    <dgm:cxn modelId="{C249A0D8-069A-4310-822F-3D40DD372447}" type="presOf" srcId="{20637F6F-2A12-4E76-93F1-774B4BC61683}" destId="{52F53258-30FA-4493-A0B0-02EF0FF430E4}" srcOrd="0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0A2DFE30-1614-4A36-B8D4-299DCD8540DD}" type="presOf" srcId="{E3151CDE-3761-4F28-9366-7596DE3241D2}" destId="{DAA05A9B-4B3A-4B18-9C3B-FB676911CA9A}" srcOrd="0" destOrd="0" presId="urn:microsoft.com/office/officeart/2005/8/layout/radial5"/>
    <dgm:cxn modelId="{2EC05A56-2018-40F3-A2D9-723FDA8F1453}" type="presOf" srcId="{49D5DCC0-7080-42E9-88AC-E00437F19936}" destId="{2541B881-10F0-403C-82C9-598A79E3022E}" srcOrd="0" destOrd="0" presId="urn:microsoft.com/office/officeart/2005/8/layout/radial5"/>
    <dgm:cxn modelId="{F19D7E34-F6FA-4C94-8BCD-9A7B600DEC3A}" type="presOf" srcId="{463945AE-6001-4AE6-AA29-75ECC8AC465E}" destId="{8D30093B-1504-4D4A-8388-3F53B216D9B3}" srcOrd="0" destOrd="0" presId="urn:microsoft.com/office/officeart/2005/8/layout/radial5"/>
    <dgm:cxn modelId="{46B0C308-789C-4D20-A4DB-08E2F0020647}" type="presOf" srcId="{932A607A-EFC0-44CB-A3FA-D3D89FC82381}" destId="{F927DB6D-04CA-4F0E-9BF5-7453CFE28289}" srcOrd="1" destOrd="0" presId="urn:microsoft.com/office/officeart/2005/8/layout/radial5"/>
    <dgm:cxn modelId="{712CA68C-4915-4288-AEB5-943CF3D76F95}" type="presParOf" srcId="{90A6CA83-7ACE-4244-96F7-8B56D4B285F2}" destId="{1AD11D77-970D-4FD8-80FD-947AE8EE7737}" srcOrd="0" destOrd="0" presId="urn:microsoft.com/office/officeart/2005/8/layout/radial5"/>
    <dgm:cxn modelId="{DBE724F3-CFB3-4B3C-A848-AF71E127DE25}" type="presParOf" srcId="{90A6CA83-7ACE-4244-96F7-8B56D4B285F2}" destId="{AB1B094E-0E49-40CD-BE74-F50D1D61345B}" srcOrd="1" destOrd="0" presId="urn:microsoft.com/office/officeart/2005/8/layout/radial5"/>
    <dgm:cxn modelId="{17E775F9-0C8F-45B8-8351-8B3D8BB60A67}" type="presParOf" srcId="{AB1B094E-0E49-40CD-BE74-F50D1D61345B}" destId="{D72CE012-DAFC-4FBF-96B9-88302B4B9FA8}" srcOrd="0" destOrd="0" presId="urn:microsoft.com/office/officeart/2005/8/layout/radial5"/>
    <dgm:cxn modelId="{F70DFCCD-2A77-495F-BE35-FD2174FCC0BF}" type="presParOf" srcId="{90A6CA83-7ACE-4244-96F7-8B56D4B285F2}" destId="{225E7189-9451-4D8B-AE70-BAA762D1C5C5}" srcOrd="2" destOrd="0" presId="urn:microsoft.com/office/officeart/2005/8/layout/radial5"/>
    <dgm:cxn modelId="{0CF82C05-B93D-4755-B536-6502644922CA}" type="presParOf" srcId="{90A6CA83-7ACE-4244-96F7-8B56D4B285F2}" destId="{CB83BDB9-BDA7-4B60-85C2-F9282F6FD33A}" srcOrd="3" destOrd="0" presId="urn:microsoft.com/office/officeart/2005/8/layout/radial5"/>
    <dgm:cxn modelId="{5C802A3A-D1F9-4E74-95D9-3C33AEC75F53}" type="presParOf" srcId="{CB83BDB9-BDA7-4B60-85C2-F9282F6FD33A}" destId="{F927DB6D-04CA-4F0E-9BF5-7453CFE28289}" srcOrd="0" destOrd="0" presId="urn:microsoft.com/office/officeart/2005/8/layout/radial5"/>
    <dgm:cxn modelId="{4DF275EB-94D6-4AE7-95BD-B7DEA02118B3}" type="presParOf" srcId="{90A6CA83-7ACE-4244-96F7-8B56D4B285F2}" destId="{52F53258-30FA-4493-A0B0-02EF0FF430E4}" srcOrd="4" destOrd="0" presId="urn:microsoft.com/office/officeart/2005/8/layout/radial5"/>
    <dgm:cxn modelId="{A88BAD0B-C504-492A-A596-016D011517AB}" type="presParOf" srcId="{90A6CA83-7ACE-4244-96F7-8B56D4B285F2}" destId="{8D30093B-1504-4D4A-8388-3F53B216D9B3}" srcOrd="5" destOrd="0" presId="urn:microsoft.com/office/officeart/2005/8/layout/radial5"/>
    <dgm:cxn modelId="{68AC9572-9CA4-4F1A-8213-BBCB92DD66B2}" type="presParOf" srcId="{8D30093B-1504-4D4A-8388-3F53B216D9B3}" destId="{FE6CDF74-25E5-40DC-877F-69C6E788D40F}" srcOrd="0" destOrd="0" presId="urn:microsoft.com/office/officeart/2005/8/layout/radial5"/>
    <dgm:cxn modelId="{9D1FD17B-82E5-4408-97F2-0480D6ECFB6D}" type="presParOf" srcId="{90A6CA83-7ACE-4244-96F7-8B56D4B285F2}" destId="{C8AF894A-7A69-4A60-B8E9-75C327899741}" srcOrd="6" destOrd="0" presId="urn:microsoft.com/office/officeart/2005/8/layout/radial5"/>
    <dgm:cxn modelId="{8D2C63EB-7C96-47A7-BEA2-8A399991291A}" type="presParOf" srcId="{90A6CA83-7ACE-4244-96F7-8B56D4B285F2}" destId="{2541B881-10F0-403C-82C9-598A79E3022E}" srcOrd="7" destOrd="0" presId="urn:microsoft.com/office/officeart/2005/8/layout/radial5"/>
    <dgm:cxn modelId="{A2BA3E03-0D91-470E-B7E4-72CFF8635F7D}" type="presParOf" srcId="{2541B881-10F0-403C-82C9-598A79E3022E}" destId="{5BD0A1E2-45AF-4BD3-92D3-523476F2CBA2}" srcOrd="0" destOrd="0" presId="urn:microsoft.com/office/officeart/2005/8/layout/radial5"/>
    <dgm:cxn modelId="{3617D028-9F58-4C39-BA96-7F69FFECF9B1}" type="presParOf" srcId="{90A6CA83-7ACE-4244-96F7-8B56D4B285F2}" destId="{DAA05A9B-4B3A-4B18-9C3B-FB676911CA9A}" srcOrd="8" destOrd="0" presId="urn:microsoft.com/office/officeart/2005/8/layout/radial5"/>
    <dgm:cxn modelId="{85049898-2F51-40E5-B3A7-CEC497D2381F}" type="presParOf" srcId="{90A6CA83-7ACE-4244-96F7-8B56D4B285F2}" destId="{8B7CFE28-3579-449F-9976-CFA4EF610858}" srcOrd="9" destOrd="0" presId="urn:microsoft.com/office/officeart/2005/8/layout/radial5"/>
    <dgm:cxn modelId="{6C81E98C-CB28-404B-AD9A-7D94A0C7DEC0}" type="presParOf" srcId="{8B7CFE28-3579-449F-9976-CFA4EF610858}" destId="{667F8C19-D2E3-49C9-8BAF-B74FEF331617}" srcOrd="0" destOrd="0" presId="urn:microsoft.com/office/officeart/2005/8/layout/radial5"/>
    <dgm:cxn modelId="{84411EDE-CB46-4F9B-BF7B-039EDA4218BA}" type="presParOf" srcId="{90A6CA83-7ACE-4244-96F7-8B56D4B285F2}" destId="{F677D749-DC50-43AF-B9D4-8275615C1F6B}" srcOrd="10" destOrd="0" presId="urn:microsoft.com/office/officeart/2005/8/layout/radial5"/>
    <dgm:cxn modelId="{94AE8E68-843C-452A-B387-50E6E3896A0A}" type="presParOf" srcId="{90A6CA83-7ACE-4244-96F7-8B56D4B285F2}" destId="{34F31FF5-384B-4656-9E19-27F670109586}" srcOrd="11" destOrd="0" presId="urn:microsoft.com/office/officeart/2005/8/layout/radial5"/>
    <dgm:cxn modelId="{D1F2FFBB-648E-48E8-AD53-60A0A4130664}" type="presParOf" srcId="{34F31FF5-384B-4656-9E19-27F670109586}" destId="{11603336-2562-43EB-AB54-00E977313953}" srcOrd="0" destOrd="0" presId="urn:microsoft.com/office/officeart/2005/8/layout/radial5"/>
    <dgm:cxn modelId="{F7CCA3E9-D7D4-404D-AFA0-905B38DA0874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/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3935FC-7DD3-4172-8AED-C241572A4A06}" type="presOf" srcId="{B384E38C-26A3-4814-9B3B-A83D37A83440}" destId="{1AD11D77-970D-4FD8-80FD-947AE8EE7737}" srcOrd="0" destOrd="0" presId="urn:microsoft.com/office/officeart/2005/8/layout/radial5"/>
    <dgm:cxn modelId="{01FF4AD3-51DD-43C8-9449-2D30BCC3A32B}" type="presOf" srcId="{932A607A-EFC0-44CB-A3FA-D3D89FC82381}" destId="{CB83BDB9-BDA7-4B60-85C2-F9282F6FD33A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9C57C4C1-712B-42F8-B25C-CA027C5F5E81}" type="presOf" srcId="{463945AE-6001-4AE6-AA29-75ECC8AC465E}" destId="{8D30093B-1504-4D4A-8388-3F53B216D9B3}" srcOrd="0" destOrd="0" presId="urn:microsoft.com/office/officeart/2005/8/layout/radial5"/>
    <dgm:cxn modelId="{6FC81583-004B-4851-BC33-027F809C483E}" type="presOf" srcId="{932A607A-EFC0-44CB-A3FA-D3D89FC82381}" destId="{F927DB6D-04CA-4F0E-9BF5-7453CFE28289}" srcOrd="1" destOrd="0" presId="urn:microsoft.com/office/officeart/2005/8/layout/radial5"/>
    <dgm:cxn modelId="{90E4BDA9-2211-4656-85DB-8F994EC50DA6}" type="presOf" srcId="{84D92908-8749-40F9-947C-F351BC651351}" destId="{F677D749-DC50-43AF-B9D4-8275615C1F6B}" srcOrd="0" destOrd="0" presId="urn:microsoft.com/office/officeart/2005/8/layout/radial5"/>
    <dgm:cxn modelId="{0222E231-2E41-415A-AAF7-ADEF9FE8DE02}" type="presOf" srcId="{0B71151F-FE21-4517-8A05-780F7CE9AE70}" destId="{0054ED19-A561-4190-8AD1-9C3CB2276F2D}" srcOrd="0" destOrd="0" presId="urn:microsoft.com/office/officeart/2005/8/layout/radial5"/>
    <dgm:cxn modelId="{86138A7A-6449-4E3C-8799-E07BD53DD6D9}" type="presOf" srcId="{49D5DCC0-7080-42E9-88AC-E00437F19936}" destId="{2541B881-10F0-403C-82C9-598A79E3022E}" srcOrd="0" destOrd="0" presId="urn:microsoft.com/office/officeart/2005/8/layout/radial5"/>
    <dgm:cxn modelId="{FF313AB6-199D-4570-B168-9E2657467BB3}" type="presOf" srcId="{20637F6F-2A12-4E76-93F1-774B4BC61683}" destId="{52F53258-30FA-4493-A0B0-02EF0FF430E4}" srcOrd="0" destOrd="0" presId="urn:microsoft.com/office/officeart/2005/8/layout/radial5"/>
    <dgm:cxn modelId="{8F6D427C-E39B-4ACE-8E36-DD3ED5EFD055}" type="presOf" srcId="{9B889FF9-C266-4FB5-B214-363B23A865B8}" destId="{90A6CA83-7ACE-4244-96F7-8B56D4B285F2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66DB8E04-B767-44BC-99C6-20347DEFB33A}" type="presOf" srcId="{42867665-2506-4A9D-8573-9A26AC61D6C6}" destId="{34F31FF5-384B-4656-9E19-27F670109586}" srcOrd="0" destOrd="0" presId="urn:microsoft.com/office/officeart/2005/8/layout/radial5"/>
    <dgm:cxn modelId="{A9B1D4C7-6435-44D1-9DF7-016B26ED0ACF}" type="presOf" srcId="{CEB6A4E6-798E-4BC1-AA89-8876839E1DD3}" destId="{AB1B094E-0E49-40CD-BE74-F50D1D61345B}" srcOrd="0" destOrd="0" presId="urn:microsoft.com/office/officeart/2005/8/layout/radial5"/>
    <dgm:cxn modelId="{738EEC21-096A-4285-AEC7-CD35239DB5D8}" type="presOf" srcId="{E3151CDE-3761-4F28-9366-7596DE3241D2}" destId="{DAA05A9B-4B3A-4B18-9C3B-FB676911CA9A}" srcOrd="0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B709719F-B0E0-4341-929C-C9877FBA266A}" type="presOf" srcId="{A6D5517C-102A-49D9-BE63-ADC310D8B92B}" destId="{C8AF894A-7A69-4A60-B8E9-75C327899741}" srcOrd="0" destOrd="0" presId="urn:microsoft.com/office/officeart/2005/8/layout/radial5"/>
    <dgm:cxn modelId="{0E030B8D-CA8D-4640-8841-C107545A3BDB}" type="presOf" srcId="{2ADF92B8-0B4A-4D9B-B299-36402B5D1EE9}" destId="{667F8C19-D2E3-49C9-8BAF-B74FEF331617}" srcOrd="1" destOrd="0" presId="urn:microsoft.com/office/officeart/2005/8/layout/radial5"/>
    <dgm:cxn modelId="{113328C8-07E8-40B0-971A-97E96DF13639}" type="presOf" srcId="{49D5DCC0-7080-42E9-88AC-E00437F19936}" destId="{5BD0A1E2-45AF-4BD3-92D3-523476F2CBA2}" srcOrd="1" destOrd="0" presId="urn:microsoft.com/office/officeart/2005/8/layout/radial5"/>
    <dgm:cxn modelId="{DBC8DDB3-2CC8-46DF-8200-FEE34F6D6DA1}" type="presOf" srcId="{42867665-2506-4A9D-8573-9A26AC61D6C6}" destId="{11603336-2562-43EB-AB54-00E977313953}" srcOrd="1" destOrd="0" presId="urn:microsoft.com/office/officeart/2005/8/layout/radial5"/>
    <dgm:cxn modelId="{89BB5922-899B-4A08-8BAB-6154E0980EDF}" type="presOf" srcId="{CEB6A4E6-798E-4BC1-AA89-8876839E1DD3}" destId="{D72CE012-DAFC-4FBF-96B9-88302B4B9FA8}" srcOrd="1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C3459448-3201-440C-A88E-9F81BE269B2E}" type="presOf" srcId="{463945AE-6001-4AE6-AA29-75ECC8AC465E}" destId="{FE6CDF74-25E5-40DC-877F-69C6E788D40F}" srcOrd="1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4D8531B0-7550-4AD8-8DB6-90986877F2AF}" type="presOf" srcId="{23DFCE01-C01E-44E9-B536-1F4F48CDEF59}" destId="{225E7189-9451-4D8B-AE70-BAA762D1C5C5}" srcOrd="0" destOrd="0" presId="urn:microsoft.com/office/officeart/2005/8/layout/radial5"/>
    <dgm:cxn modelId="{9CA10E80-2313-48AB-A214-5D513AADBA2C}" type="presOf" srcId="{2ADF92B8-0B4A-4D9B-B299-36402B5D1EE9}" destId="{8B7CFE28-3579-449F-9976-CFA4EF610858}" srcOrd="0" destOrd="0" presId="urn:microsoft.com/office/officeart/2005/8/layout/radial5"/>
    <dgm:cxn modelId="{3E49A2DE-7A50-4EEE-BEFB-87ED21CCDF44}" type="presParOf" srcId="{90A6CA83-7ACE-4244-96F7-8B56D4B285F2}" destId="{1AD11D77-970D-4FD8-80FD-947AE8EE7737}" srcOrd="0" destOrd="0" presId="urn:microsoft.com/office/officeart/2005/8/layout/radial5"/>
    <dgm:cxn modelId="{CDCD3C13-9C4C-4F99-A924-6FC3135D84AF}" type="presParOf" srcId="{90A6CA83-7ACE-4244-96F7-8B56D4B285F2}" destId="{AB1B094E-0E49-40CD-BE74-F50D1D61345B}" srcOrd="1" destOrd="0" presId="urn:microsoft.com/office/officeart/2005/8/layout/radial5"/>
    <dgm:cxn modelId="{EE585DEF-22BB-468D-8D64-EC30416843DD}" type="presParOf" srcId="{AB1B094E-0E49-40CD-BE74-F50D1D61345B}" destId="{D72CE012-DAFC-4FBF-96B9-88302B4B9FA8}" srcOrd="0" destOrd="0" presId="urn:microsoft.com/office/officeart/2005/8/layout/radial5"/>
    <dgm:cxn modelId="{3C848AAE-CE21-4B4C-847B-481F6549ACFC}" type="presParOf" srcId="{90A6CA83-7ACE-4244-96F7-8B56D4B285F2}" destId="{225E7189-9451-4D8B-AE70-BAA762D1C5C5}" srcOrd="2" destOrd="0" presId="urn:microsoft.com/office/officeart/2005/8/layout/radial5"/>
    <dgm:cxn modelId="{7EB11932-92CA-4B56-A444-779F2D823102}" type="presParOf" srcId="{90A6CA83-7ACE-4244-96F7-8B56D4B285F2}" destId="{CB83BDB9-BDA7-4B60-85C2-F9282F6FD33A}" srcOrd="3" destOrd="0" presId="urn:microsoft.com/office/officeart/2005/8/layout/radial5"/>
    <dgm:cxn modelId="{0AC57FF9-8E0B-429D-9573-8450C4796F22}" type="presParOf" srcId="{CB83BDB9-BDA7-4B60-85C2-F9282F6FD33A}" destId="{F927DB6D-04CA-4F0E-9BF5-7453CFE28289}" srcOrd="0" destOrd="0" presId="urn:microsoft.com/office/officeart/2005/8/layout/radial5"/>
    <dgm:cxn modelId="{9334D400-5FBF-4547-B97C-D97926B4439D}" type="presParOf" srcId="{90A6CA83-7ACE-4244-96F7-8B56D4B285F2}" destId="{52F53258-30FA-4493-A0B0-02EF0FF430E4}" srcOrd="4" destOrd="0" presId="urn:microsoft.com/office/officeart/2005/8/layout/radial5"/>
    <dgm:cxn modelId="{41D9915C-5AFD-416E-A8B6-010BECDECD68}" type="presParOf" srcId="{90A6CA83-7ACE-4244-96F7-8B56D4B285F2}" destId="{8D30093B-1504-4D4A-8388-3F53B216D9B3}" srcOrd="5" destOrd="0" presId="urn:microsoft.com/office/officeart/2005/8/layout/radial5"/>
    <dgm:cxn modelId="{520794DA-11FC-4586-95AD-859FC67C8B6C}" type="presParOf" srcId="{8D30093B-1504-4D4A-8388-3F53B216D9B3}" destId="{FE6CDF74-25E5-40DC-877F-69C6E788D40F}" srcOrd="0" destOrd="0" presId="urn:microsoft.com/office/officeart/2005/8/layout/radial5"/>
    <dgm:cxn modelId="{5C66A04A-E81F-4441-A13A-DE04817BC01E}" type="presParOf" srcId="{90A6CA83-7ACE-4244-96F7-8B56D4B285F2}" destId="{C8AF894A-7A69-4A60-B8E9-75C327899741}" srcOrd="6" destOrd="0" presId="urn:microsoft.com/office/officeart/2005/8/layout/radial5"/>
    <dgm:cxn modelId="{C325C8E1-CA80-4ACB-97BC-163C8E419AD7}" type="presParOf" srcId="{90A6CA83-7ACE-4244-96F7-8B56D4B285F2}" destId="{2541B881-10F0-403C-82C9-598A79E3022E}" srcOrd="7" destOrd="0" presId="urn:microsoft.com/office/officeart/2005/8/layout/radial5"/>
    <dgm:cxn modelId="{01D3E460-7E75-412D-9CEB-9E7482143410}" type="presParOf" srcId="{2541B881-10F0-403C-82C9-598A79E3022E}" destId="{5BD0A1E2-45AF-4BD3-92D3-523476F2CBA2}" srcOrd="0" destOrd="0" presId="urn:microsoft.com/office/officeart/2005/8/layout/radial5"/>
    <dgm:cxn modelId="{543148C5-C8E4-40E4-9D00-F603165A76EB}" type="presParOf" srcId="{90A6CA83-7ACE-4244-96F7-8B56D4B285F2}" destId="{DAA05A9B-4B3A-4B18-9C3B-FB676911CA9A}" srcOrd="8" destOrd="0" presId="urn:microsoft.com/office/officeart/2005/8/layout/radial5"/>
    <dgm:cxn modelId="{249B87AE-8B40-4CF3-B5B3-F736EB6B39C7}" type="presParOf" srcId="{90A6CA83-7ACE-4244-96F7-8B56D4B285F2}" destId="{8B7CFE28-3579-449F-9976-CFA4EF610858}" srcOrd="9" destOrd="0" presId="urn:microsoft.com/office/officeart/2005/8/layout/radial5"/>
    <dgm:cxn modelId="{0260FF67-A5FA-4074-B2BD-71B61F5CA58A}" type="presParOf" srcId="{8B7CFE28-3579-449F-9976-CFA4EF610858}" destId="{667F8C19-D2E3-49C9-8BAF-B74FEF331617}" srcOrd="0" destOrd="0" presId="urn:microsoft.com/office/officeart/2005/8/layout/radial5"/>
    <dgm:cxn modelId="{EDEAC870-561B-4878-AC8F-2CBAA1DE64EF}" type="presParOf" srcId="{90A6CA83-7ACE-4244-96F7-8B56D4B285F2}" destId="{F677D749-DC50-43AF-B9D4-8275615C1F6B}" srcOrd="10" destOrd="0" presId="urn:microsoft.com/office/officeart/2005/8/layout/radial5"/>
    <dgm:cxn modelId="{BBB48711-85FB-49D2-99DF-1C6803DDD5C5}" type="presParOf" srcId="{90A6CA83-7ACE-4244-96F7-8B56D4B285F2}" destId="{34F31FF5-384B-4656-9E19-27F670109586}" srcOrd="11" destOrd="0" presId="urn:microsoft.com/office/officeart/2005/8/layout/radial5"/>
    <dgm:cxn modelId="{33883BAD-F960-45ED-A484-00A663E487A0}" type="presParOf" srcId="{34F31FF5-384B-4656-9E19-27F670109586}" destId="{11603336-2562-43EB-AB54-00E977313953}" srcOrd="0" destOrd="0" presId="urn:microsoft.com/office/officeart/2005/8/layout/radial5"/>
    <dgm:cxn modelId="{07F13DFF-6A42-4ACD-9DD8-4FD3C7987101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>
        <a:solidFill>
          <a:schemeClr val="accent1">
            <a:lumMod val="75000"/>
            <a:alpha val="82000"/>
          </a:schemeClr>
        </a:solidFill>
      </dgm:spPr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>
        <a:solidFill>
          <a:schemeClr val="accent1">
            <a:lumMod val="75000"/>
            <a:alpha val="74000"/>
          </a:schemeClr>
        </a:solidFill>
      </dgm:spPr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>
        <a:solidFill>
          <a:srgbClr val="FFC000">
            <a:alpha val="66000"/>
          </a:srgbClr>
        </a:solidFill>
      </dgm:spPr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9B60E-7ED2-4787-9081-7D2E3127A1C3}" type="presOf" srcId="{9B889FF9-C266-4FB5-B214-363B23A865B8}" destId="{90A6CA83-7ACE-4244-96F7-8B56D4B285F2}" srcOrd="0" destOrd="0" presId="urn:microsoft.com/office/officeart/2005/8/layout/radial5"/>
    <dgm:cxn modelId="{0EF21987-5242-4730-9F81-47EA425868A1}" type="presOf" srcId="{49D5DCC0-7080-42E9-88AC-E00437F19936}" destId="{5BD0A1E2-45AF-4BD3-92D3-523476F2CBA2}" srcOrd="1" destOrd="0" presId="urn:microsoft.com/office/officeart/2005/8/layout/radial5"/>
    <dgm:cxn modelId="{566C0C31-1B1E-43C9-BCEC-3FBC405DD0CB}" type="presOf" srcId="{463945AE-6001-4AE6-AA29-75ECC8AC465E}" destId="{8D30093B-1504-4D4A-8388-3F53B216D9B3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FFAB9063-4D2F-428A-BE32-EEA40BD3DCA4}" type="presOf" srcId="{84D92908-8749-40F9-947C-F351BC651351}" destId="{F677D749-DC50-43AF-B9D4-8275615C1F6B}" srcOrd="0" destOrd="0" presId="urn:microsoft.com/office/officeart/2005/8/layout/radial5"/>
    <dgm:cxn modelId="{0258AF03-AB5E-4E6B-9660-9EA94A8901EA}" type="presOf" srcId="{B384E38C-26A3-4814-9B3B-A83D37A83440}" destId="{1AD11D77-970D-4FD8-80FD-947AE8EE7737}" srcOrd="0" destOrd="0" presId="urn:microsoft.com/office/officeart/2005/8/layout/radial5"/>
    <dgm:cxn modelId="{75FFEC2A-0DDA-45A2-86E9-92F026A10BF8}" type="presOf" srcId="{A6D5517C-102A-49D9-BE63-ADC310D8B92B}" destId="{C8AF894A-7A69-4A60-B8E9-75C327899741}" srcOrd="0" destOrd="0" presId="urn:microsoft.com/office/officeart/2005/8/layout/radial5"/>
    <dgm:cxn modelId="{FF1FFD3C-A34E-4158-96FC-A0CD7A5F1F59}" type="presOf" srcId="{CEB6A4E6-798E-4BC1-AA89-8876839E1DD3}" destId="{AB1B094E-0E49-40CD-BE74-F50D1D61345B}" srcOrd="0" destOrd="0" presId="urn:microsoft.com/office/officeart/2005/8/layout/radial5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93B030A4-43C4-4739-BE1F-A387903F5F98}" type="presOf" srcId="{2ADF92B8-0B4A-4D9B-B299-36402B5D1EE9}" destId="{667F8C19-D2E3-49C9-8BAF-B74FEF331617}" srcOrd="1" destOrd="0" presId="urn:microsoft.com/office/officeart/2005/8/layout/radial5"/>
    <dgm:cxn modelId="{21D2C03D-6607-4752-961C-212F5D38342F}" type="presOf" srcId="{CEB6A4E6-798E-4BC1-AA89-8876839E1DD3}" destId="{D72CE012-DAFC-4FBF-96B9-88302B4B9FA8}" srcOrd="1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4C08BDAF-209F-4FD7-BAC0-8ACB5A047140}" type="presOf" srcId="{932A607A-EFC0-44CB-A3FA-D3D89FC82381}" destId="{CB83BDB9-BDA7-4B60-85C2-F9282F6FD33A}" srcOrd="0" destOrd="0" presId="urn:microsoft.com/office/officeart/2005/8/layout/radial5"/>
    <dgm:cxn modelId="{731B4BBD-077B-4D6A-8106-66B33BFB4863}" type="presOf" srcId="{49D5DCC0-7080-42E9-88AC-E00437F19936}" destId="{2541B881-10F0-403C-82C9-598A79E3022E}" srcOrd="0" destOrd="0" presId="urn:microsoft.com/office/officeart/2005/8/layout/radial5"/>
    <dgm:cxn modelId="{D5FF44A3-495C-4DFB-9C56-9EAD31DF97B7}" type="presOf" srcId="{20637F6F-2A12-4E76-93F1-774B4BC61683}" destId="{52F53258-30FA-4493-A0B0-02EF0FF430E4}" srcOrd="0" destOrd="0" presId="urn:microsoft.com/office/officeart/2005/8/layout/radial5"/>
    <dgm:cxn modelId="{9104E513-47A3-43FC-8C94-6C9A4005D82E}" type="presOf" srcId="{E3151CDE-3761-4F28-9366-7596DE3241D2}" destId="{DAA05A9B-4B3A-4B18-9C3B-FB676911CA9A}" srcOrd="0" destOrd="0" presId="urn:microsoft.com/office/officeart/2005/8/layout/radial5"/>
    <dgm:cxn modelId="{C117BDAC-2FD2-4622-A18E-DA514396AC2B}" type="presOf" srcId="{0B71151F-FE21-4517-8A05-780F7CE9AE70}" destId="{0054ED19-A561-4190-8AD1-9C3CB2276F2D}" srcOrd="0" destOrd="0" presId="urn:microsoft.com/office/officeart/2005/8/layout/radial5"/>
    <dgm:cxn modelId="{3BA49A81-50A0-454A-B1D2-6BD951F021CA}" type="presOf" srcId="{42867665-2506-4A9D-8573-9A26AC61D6C6}" destId="{11603336-2562-43EB-AB54-00E977313953}" srcOrd="1" destOrd="0" presId="urn:microsoft.com/office/officeart/2005/8/layout/radial5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135B5545-F65D-423F-90D1-0459B515551D}" type="presOf" srcId="{463945AE-6001-4AE6-AA29-75ECC8AC465E}" destId="{FE6CDF74-25E5-40DC-877F-69C6E788D40F}" srcOrd="1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B00C8D3C-2C61-4C04-B3FA-B0F96D5645C9}" type="presOf" srcId="{2ADF92B8-0B4A-4D9B-B299-36402B5D1EE9}" destId="{8B7CFE28-3579-449F-9976-CFA4EF610858}" srcOrd="0" destOrd="0" presId="urn:microsoft.com/office/officeart/2005/8/layout/radial5"/>
    <dgm:cxn modelId="{EA8AAE8F-8D61-4C42-9C0E-93269B95B91A}" type="presOf" srcId="{23DFCE01-C01E-44E9-B536-1F4F48CDEF59}" destId="{225E7189-9451-4D8B-AE70-BAA762D1C5C5}" srcOrd="0" destOrd="0" presId="urn:microsoft.com/office/officeart/2005/8/layout/radial5"/>
    <dgm:cxn modelId="{CD3C85A8-087D-4B50-8B5F-062E1F4E65C7}" type="presOf" srcId="{932A607A-EFC0-44CB-A3FA-D3D89FC82381}" destId="{F927DB6D-04CA-4F0E-9BF5-7453CFE28289}" srcOrd="1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F4CBE70C-B416-4B20-AEBA-699EAB34EEE3}" type="presOf" srcId="{42867665-2506-4A9D-8573-9A26AC61D6C6}" destId="{34F31FF5-384B-4656-9E19-27F670109586}" srcOrd="0" destOrd="0" presId="urn:microsoft.com/office/officeart/2005/8/layout/radial5"/>
    <dgm:cxn modelId="{949FD694-7262-46BC-82F5-3F1FC8DDF76F}" type="presParOf" srcId="{90A6CA83-7ACE-4244-96F7-8B56D4B285F2}" destId="{1AD11D77-970D-4FD8-80FD-947AE8EE7737}" srcOrd="0" destOrd="0" presId="urn:microsoft.com/office/officeart/2005/8/layout/radial5"/>
    <dgm:cxn modelId="{E4B297EC-BE92-4CAA-89B5-C59FE671ACB2}" type="presParOf" srcId="{90A6CA83-7ACE-4244-96F7-8B56D4B285F2}" destId="{AB1B094E-0E49-40CD-BE74-F50D1D61345B}" srcOrd="1" destOrd="0" presId="urn:microsoft.com/office/officeart/2005/8/layout/radial5"/>
    <dgm:cxn modelId="{BFF00524-F39F-4757-9649-325A45493E7F}" type="presParOf" srcId="{AB1B094E-0E49-40CD-BE74-F50D1D61345B}" destId="{D72CE012-DAFC-4FBF-96B9-88302B4B9FA8}" srcOrd="0" destOrd="0" presId="urn:microsoft.com/office/officeart/2005/8/layout/radial5"/>
    <dgm:cxn modelId="{B21B3832-35B8-45FD-8A96-4345B1F8248E}" type="presParOf" srcId="{90A6CA83-7ACE-4244-96F7-8B56D4B285F2}" destId="{225E7189-9451-4D8B-AE70-BAA762D1C5C5}" srcOrd="2" destOrd="0" presId="urn:microsoft.com/office/officeart/2005/8/layout/radial5"/>
    <dgm:cxn modelId="{81600CDF-01E8-490E-BA7B-C4840EA88B35}" type="presParOf" srcId="{90A6CA83-7ACE-4244-96F7-8B56D4B285F2}" destId="{CB83BDB9-BDA7-4B60-85C2-F9282F6FD33A}" srcOrd="3" destOrd="0" presId="urn:microsoft.com/office/officeart/2005/8/layout/radial5"/>
    <dgm:cxn modelId="{FBA29F0E-8991-4155-8421-3F5B8115E87C}" type="presParOf" srcId="{CB83BDB9-BDA7-4B60-85C2-F9282F6FD33A}" destId="{F927DB6D-04CA-4F0E-9BF5-7453CFE28289}" srcOrd="0" destOrd="0" presId="urn:microsoft.com/office/officeart/2005/8/layout/radial5"/>
    <dgm:cxn modelId="{6B356BF8-445F-4C9C-9630-C2E4582806E8}" type="presParOf" srcId="{90A6CA83-7ACE-4244-96F7-8B56D4B285F2}" destId="{52F53258-30FA-4493-A0B0-02EF0FF430E4}" srcOrd="4" destOrd="0" presId="urn:microsoft.com/office/officeart/2005/8/layout/radial5"/>
    <dgm:cxn modelId="{4F777811-A326-4F79-B776-BC9AE443C7E6}" type="presParOf" srcId="{90A6CA83-7ACE-4244-96F7-8B56D4B285F2}" destId="{8D30093B-1504-4D4A-8388-3F53B216D9B3}" srcOrd="5" destOrd="0" presId="urn:microsoft.com/office/officeart/2005/8/layout/radial5"/>
    <dgm:cxn modelId="{33C3DF9E-D84D-4EBF-8685-084DD1241F3C}" type="presParOf" srcId="{8D30093B-1504-4D4A-8388-3F53B216D9B3}" destId="{FE6CDF74-25E5-40DC-877F-69C6E788D40F}" srcOrd="0" destOrd="0" presId="urn:microsoft.com/office/officeart/2005/8/layout/radial5"/>
    <dgm:cxn modelId="{9C4EDC3D-D907-40A5-9829-8E17E979095E}" type="presParOf" srcId="{90A6CA83-7ACE-4244-96F7-8B56D4B285F2}" destId="{C8AF894A-7A69-4A60-B8E9-75C327899741}" srcOrd="6" destOrd="0" presId="urn:microsoft.com/office/officeart/2005/8/layout/radial5"/>
    <dgm:cxn modelId="{F4BD793B-B66F-4ADE-87E7-109340DEF4DA}" type="presParOf" srcId="{90A6CA83-7ACE-4244-96F7-8B56D4B285F2}" destId="{2541B881-10F0-403C-82C9-598A79E3022E}" srcOrd="7" destOrd="0" presId="urn:microsoft.com/office/officeart/2005/8/layout/radial5"/>
    <dgm:cxn modelId="{D8865356-017A-4B5C-860D-4DC94C1236CE}" type="presParOf" srcId="{2541B881-10F0-403C-82C9-598A79E3022E}" destId="{5BD0A1E2-45AF-4BD3-92D3-523476F2CBA2}" srcOrd="0" destOrd="0" presId="urn:microsoft.com/office/officeart/2005/8/layout/radial5"/>
    <dgm:cxn modelId="{DBF06941-AF3A-41FD-8BA6-20DC5C4C4F8A}" type="presParOf" srcId="{90A6CA83-7ACE-4244-96F7-8B56D4B285F2}" destId="{DAA05A9B-4B3A-4B18-9C3B-FB676911CA9A}" srcOrd="8" destOrd="0" presId="urn:microsoft.com/office/officeart/2005/8/layout/radial5"/>
    <dgm:cxn modelId="{83911185-C13F-4FD4-A863-65D764CB53BD}" type="presParOf" srcId="{90A6CA83-7ACE-4244-96F7-8B56D4B285F2}" destId="{8B7CFE28-3579-449F-9976-CFA4EF610858}" srcOrd="9" destOrd="0" presId="urn:microsoft.com/office/officeart/2005/8/layout/radial5"/>
    <dgm:cxn modelId="{8F1DAFA7-C0F2-40B8-88F9-CBFB3AD1705C}" type="presParOf" srcId="{8B7CFE28-3579-449F-9976-CFA4EF610858}" destId="{667F8C19-D2E3-49C9-8BAF-B74FEF331617}" srcOrd="0" destOrd="0" presId="urn:microsoft.com/office/officeart/2005/8/layout/radial5"/>
    <dgm:cxn modelId="{7FB7CFD7-C83C-4658-B831-FAEE540B6F7A}" type="presParOf" srcId="{90A6CA83-7ACE-4244-96F7-8B56D4B285F2}" destId="{F677D749-DC50-43AF-B9D4-8275615C1F6B}" srcOrd="10" destOrd="0" presId="urn:microsoft.com/office/officeart/2005/8/layout/radial5"/>
    <dgm:cxn modelId="{AC8767FD-7714-46C2-88FC-A20DCDFB1767}" type="presParOf" srcId="{90A6CA83-7ACE-4244-96F7-8B56D4B285F2}" destId="{34F31FF5-384B-4656-9E19-27F670109586}" srcOrd="11" destOrd="0" presId="urn:microsoft.com/office/officeart/2005/8/layout/radial5"/>
    <dgm:cxn modelId="{C7CA909B-DF25-446E-A218-4A37B3874ABF}" type="presParOf" srcId="{34F31FF5-384B-4656-9E19-27F670109586}" destId="{11603336-2562-43EB-AB54-00E977313953}" srcOrd="0" destOrd="0" presId="urn:microsoft.com/office/officeart/2005/8/layout/radial5"/>
    <dgm:cxn modelId="{855D937B-0E11-4BBD-961E-1E6ED60DD1B6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889FF9-C266-4FB5-B214-363B23A865B8}" type="doc">
      <dgm:prSet loTypeId="urn:microsoft.com/office/officeart/2005/8/layout/radial5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FCE01-C01E-44E9-B536-1F4F48CDEF59}">
      <dgm:prSet phldrT="[Текст]"/>
      <dgm:spPr/>
      <dgm:t>
        <a:bodyPr/>
        <a:lstStyle/>
        <a:p>
          <a:r>
            <a:rPr lang="ru-RU" dirty="0" smtClean="0"/>
            <a:t>Каменный уголь </a:t>
          </a:r>
          <a:endParaRPr lang="ru-RU" dirty="0"/>
        </a:p>
      </dgm:t>
    </dgm:pt>
    <dgm:pt modelId="{CEB6A4E6-798E-4BC1-AA89-8876839E1DD3}" type="parTrans" cxnId="{88B35C44-2368-4E72-99C9-EF62A4EE6278}">
      <dgm:prSet/>
      <dgm:spPr/>
      <dgm:t>
        <a:bodyPr/>
        <a:lstStyle/>
        <a:p>
          <a:endParaRPr lang="ru-RU"/>
        </a:p>
      </dgm:t>
    </dgm:pt>
    <dgm:pt modelId="{04B9B306-2531-454C-89A5-C4E7523D2026}" type="sibTrans" cxnId="{88B35C44-2368-4E72-99C9-EF62A4EE6278}">
      <dgm:prSet/>
      <dgm:spPr/>
      <dgm:t>
        <a:bodyPr/>
        <a:lstStyle/>
        <a:p>
          <a:endParaRPr lang="ru-RU"/>
        </a:p>
      </dgm:t>
    </dgm:pt>
    <dgm:pt modelId="{20637F6F-2A12-4E76-93F1-774B4BC61683}">
      <dgm:prSet phldrT="[Текст]"/>
      <dgm:spPr/>
      <dgm:t>
        <a:bodyPr/>
        <a:lstStyle/>
        <a:p>
          <a:r>
            <a:rPr lang="ru-RU" dirty="0" smtClean="0"/>
            <a:t>Природ -</a:t>
          </a:r>
          <a:r>
            <a:rPr lang="ru-RU" dirty="0" err="1" smtClean="0"/>
            <a:t>ный</a:t>
          </a:r>
          <a:r>
            <a:rPr lang="ru-RU" dirty="0" smtClean="0"/>
            <a:t> газ</a:t>
          </a:r>
          <a:endParaRPr lang="ru-RU" dirty="0"/>
        </a:p>
      </dgm:t>
    </dgm:pt>
    <dgm:pt modelId="{932A607A-EFC0-44CB-A3FA-D3D89FC82381}" type="parTrans" cxnId="{F43C6C83-755D-4D45-AA81-EE44280B8ABC}">
      <dgm:prSet/>
      <dgm:spPr/>
      <dgm:t>
        <a:bodyPr/>
        <a:lstStyle/>
        <a:p>
          <a:endParaRPr lang="ru-RU"/>
        </a:p>
      </dgm:t>
    </dgm:pt>
    <dgm:pt modelId="{0F3EF452-13ED-4670-B3CD-78F2AE78FB2E}" type="sibTrans" cxnId="{F43C6C83-755D-4D45-AA81-EE44280B8ABC}">
      <dgm:prSet/>
      <dgm:spPr/>
      <dgm:t>
        <a:bodyPr/>
        <a:lstStyle/>
        <a:p>
          <a:endParaRPr lang="ru-RU"/>
        </a:p>
      </dgm:t>
    </dgm:pt>
    <dgm:pt modelId="{84D92908-8749-40F9-947C-F351BC651351}">
      <dgm:prSet phldrT="[Текст]"/>
      <dgm:spPr/>
      <dgm:t>
        <a:bodyPr/>
        <a:lstStyle/>
        <a:p>
          <a:r>
            <a:rPr lang="ru-RU" dirty="0" smtClean="0"/>
            <a:t>Графит </a:t>
          </a:r>
          <a:endParaRPr lang="ru-RU" dirty="0"/>
        </a:p>
      </dgm:t>
    </dgm:pt>
    <dgm:pt modelId="{2ADF92B8-0B4A-4D9B-B299-36402B5D1EE9}" type="parTrans" cxnId="{0AB47AE7-0824-496C-BF5F-7635DE02AE5B}">
      <dgm:prSet/>
      <dgm:spPr/>
      <dgm:t>
        <a:bodyPr/>
        <a:lstStyle/>
        <a:p>
          <a:endParaRPr lang="ru-RU"/>
        </a:p>
      </dgm:t>
    </dgm:pt>
    <dgm:pt modelId="{8B650B47-1B4A-481A-9813-FAF14132F175}" type="sibTrans" cxnId="{0AB47AE7-0824-496C-BF5F-7635DE02AE5B}">
      <dgm:prSet/>
      <dgm:spPr/>
      <dgm:t>
        <a:bodyPr/>
        <a:lstStyle/>
        <a:p>
          <a:endParaRPr lang="ru-RU"/>
        </a:p>
      </dgm:t>
    </dgm:pt>
    <dgm:pt modelId="{0B71151F-FE21-4517-8A05-780F7CE9AE70}">
      <dgm:prSet phldrT="[Текст]"/>
      <dgm:spPr/>
      <dgm:t>
        <a:bodyPr/>
        <a:lstStyle/>
        <a:p>
          <a:r>
            <a:rPr lang="ru-RU" dirty="0" smtClean="0"/>
            <a:t>Алмазы </a:t>
          </a:r>
          <a:endParaRPr lang="ru-RU" dirty="0"/>
        </a:p>
      </dgm:t>
    </dgm:pt>
    <dgm:pt modelId="{42867665-2506-4A9D-8573-9A26AC61D6C6}" type="parTrans" cxnId="{30BCD228-5A19-4C35-9FE5-6D3F0147D772}">
      <dgm:prSet/>
      <dgm:spPr/>
      <dgm:t>
        <a:bodyPr/>
        <a:lstStyle/>
        <a:p>
          <a:endParaRPr lang="ru-RU"/>
        </a:p>
      </dgm:t>
    </dgm:pt>
    <dgm:pt modelId="{4BBA19D7-9D38-4E89-A401-84B2A7C4AE15}" type="sibTrans" cxnId="{30BCD228-5A19-4C35-9FE5-6D3F0147D772}">
      <dgm:prSet/>
      <dgm:spPr/>
      <dgm:t>
        <a:bodyPr/>
        <a:lstStyle/>
        <a:p>
          <a:endParaRPr lang="ru-RU"/>
        </a:p>
      </dgm:t>
    </dgm:pt>
    <dgm:pt modelId="{B384E38C-26A3-4814-9B3B-A83D37A83440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7AA056C3-8899-4F86-8E80-2EF6F7BB38C5}" type="parTrans" cxnId="{9617EE83-D145-4A01-9D82-35BE2D56FEB2}">
      <dgm:prSet/>
      <dgm:spPr/>
      <dgm:t>
        <a:bodyPr/>
        <a:lstStyle/>
        <a:p>
          <a:endParaRPr lang="ru-RU"/>
        </a:p>
      </dgm:t>
    </dgm:pt>
    <dgm:pt modelId="{36E4CAD6-D0EE-4AEC-92B5-29E2C920D6D3}" type="sibTrans" cxnId="{9617EE83-D145-4A01-9D82-35BE2D56FEB2}">
      <dgm:prSet/>
      <dgm:spPr/>
      <dgm:t>
        <a:bodyPr/>
        <a:lstStyle/>
        <a:p>
          <a:endParaRPr lang="ru-RU"/>
        </a:p>
      </dgm:t>
    </dgm:pt>
    <dgm:pt modelId="{A6D5517C-102A-49D9-BE63-ADC310D8B92B}">
      <dgm:prSet phldrT="[Текст]"/>
      <dgm:spPr/>
      <dgm:t>
        <a:bodyPr/>
        <a:lstStyle/>
        <a:p>
          <a:r>
            <a:rPr lang="ru-RU" dirty="0" smtClean="0"/>
            <a:t>Металлы</a:t>
          </a:r>
          <a:endParaRPr lang="ru-RU" dirty="0"/>
        </a:p>
      </dgm:t>
    </dgm:pt>
    <dgm:pt modelId="{463945AE-6001-4AE6-AA29-75ECC8AC465E}" type="parTrans" cxnId="{C8A81E11-6BDB-4D0E-9A59-EF716A24E53E}">
      <dgm:prSet/>
      <dgm:spPr/>
      <dgm:t>
        <a:bodyPr/>
        <a:lstStyle/>
        <a:p>
          <a:endParaRPr lang="ru-RU"/>
        </a:p>
      </dgm:t>
    </dgm:pt>
    <dgm:pt modelId="{08EEC54A-F565-467C-B849-72C61C1AA604}" type="sibTrans" cxnId="{C8A81E11-6BDB-4D0E-9A59-EF716A24E53E}">
      <dgm:prSet/>
      <dgm:spPr/>
      <dgm:t>
        <a:bodyPr/>
        <a:lstStyle/>
        <a:p>
          <a:endParaRPr lang="ru-RU"/>
        </a:p>
      </dgm:t>
    </dgm:pt>
    <dgm:pt modelId="{E3151CDE-3761-4F28-9366-7596DE3241D2}">
      <dgm:prSet phldrT="[Текст]"/>
      <dgm:spPr/>
      <dgm:t>
        <a:bodyPr/>
        <a:lstStyle/>
        <a:p>
          <a:r>
            <a:rPr lang="ru-RU" dirty="0" smtClean="0"/>
            <a:t>Нефть </a:t>
          </a:r>
          <a:endParaRPr lang="ru-RU" dirty="0"/>
        </a:p>
      </dgm:t>
    </dgm:pt>
    <dgm:pt modelId="{49D5DCC0-7080-42E9-88AC-E00437F19936}" type="parTrans" cxnId="{29D8D7E2-ECCA-4DB0-86D1-D42A790A5748}">
      <dgm:prSet/>
      <dgm:spPr/>
      <dgm:t>
        <a:bodyPr/>
        <a:lstStyle/>
        <a:p>
          <a:endParaRPr lang="ru-RU"/>
        </a:p>
      </dgm:t>
    </dgm:pt>
    <dgm:pt modelId="{11C21674-F5E4-4CA0-8D41-A51D46E8800B}" type="sibTrans" cxnId="{29D8D7E2-ECCA-4DB0-86D1-D42A790A5748}">
      <dgm:prSet/>
      <dgm:spPr/>
      <dgm:t>
        <a:bodyPr/>
        <a:lstStyle/>
        <a:p>
          <a:endParaRPr lang="ru-RU"/>
        </a:p>
      </dgm:t>
    </dgm:pt>
    <dgm:pt modelId="{90A6CA83-7ACE-4244-96F7-8B56D4B285F2}" type="pres">
      <dgm:prSet presAssocID="{9B889FF9-C266-4FB5-B214-363B23A865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11D77-970D-4FD8-80FD-947AE8EE7737}" type="pres">
      <dgm:prSet presAssocID="{B384E38C-26A3-4814-9B3B-A83D37A83440}" presName="centerShape" presStyleLbl="node0" presStyleIdx="0" presStyleCnt="1"/>
      <dgm:spPr/>
      <dgm:t>
        <a:bodyPr/>
        <a:lstStyle/>
        <a:p>
          <a:endParaRPr lang="ru-RU"/>
        </a:p>
      </dgm:t>
    </dgm:pt>
    <dgm:pt modelId="{AB1B094E-0E49-40CD-BE74-F50D1D61345B}" type="pres">
      <dgm:prSet presAssocID="{CEB6A4E6-798E-4BC1-AA89-8876839E1D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2CE012-DAFC-4FBF-96B9-88302B4B9FA8}" type="pres">
      <dgm:prSet presAssocID="{CEB6A4E6-798E-4BC1-AA89-8876839E1D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25E7189-9451-4D8B-AE70-BAA762D1C5C5}" type="pres">
      <dgm:prSet presAssocID="{23DFCE01-C01E-44E9-B536-1F4F48CDEF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BDB9-BDA7-4B60-85C2-F9282F6FD33A}" type="pres">
      <dgm:prSet presAssocID="{932A607A-EFC0-44CB-A3FA-D3D89FC8238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927DB6D-04CA-4F0E-9BF5-7453CFE28289}" type="pres">
      <dgm:prSet presAssocID="{932A607A-EFC0-44CB-A3FA-D3D89FC8238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52F53258-30FA-4493-A0B0-02EF0FF430E4}" type="pres">
      <dgm:prSet presAssocID="{20637F6F-2A12-4E76-93F1-774B4BC616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0093B-1504-4D4A-8388-3F53B216D9B3}" type="pres">
      <dgm:prSet presAssocID="{463945AE-6001-4AE6-AA29-75ECC8AC465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6CDF74-25E5-40DC-877F-69C6E788D40F}" type="pres">
      <dgm:prSet presAssocID="{463945AE-6001-4AE6-AA29-75ECC8AC465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8AF894A-7A69-4A60-B8E9-75C327899741}" type="pres">
      <dgm:prSet presAssocID="{A6D5517C-102A-49D9-BE63-ADC310D8B9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B881-10F0-403C-82C9-598A79E3022E}" type="pres">
      <dgm:prSet presAssocID="{49D5DCC0-7080-42E9-88AC-E00437F1993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5BD0A1E2-45AF-4BD3-92D3-523476F2CBA2}" type="pres">
      <dgm:prSet presAssocID="{49D5DCC0-7080-42E9-88AC-E00437F199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A05A9B-4B3A-4B18-9C3B-FB676911CA9A}" type="pres">
      <dgm:prSet presAssocID="{E3151CDE-3761-4F28-9366-7596DE3241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FE28-3579-449F-9976-CFA4EF610858}" type="pres">
      <dgm:prSet presAssocID="{2ADF92B8-0B4A-4D9B-B299-36402B5D1EE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7F8C19-D2E3-49C9-8BAF-B74FEF331617}" type="pres">
      <dgm:prSet presAssocID="{2ADF92B8-0B4A-4D9B-B299-36402B5D1EE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677D749-DC50-43AF-B9D4-8275615C1F6B}" type="pres">
      <dgm:prSet presAssocID="{84D92908-8749-40F9-947C-F351BC6513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31FF5-384B-4656-9E19-27F670109586}" type="pres">
      <dgm:prSet presAssocID="{42867665-2506-4A9D-8573-9A26AC61D6C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1603336-2562-43EB-AB54-00E977313953}" type="pres">
      <dgm:prSet presAssocID="{42867665-2506-4A9D-8573-9A26AC61D6C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054ED19-A561-4190-8AD1-9C3CB2276F2D}" type="pres">
      <dgm:prSet presAssocID="{0B71151F-FE21-4517-8A05-780F7CE9AE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1F15C9-CB0E-4BAF-8A3E-E55EEF45876E}" type="presOf" srcId="{42867665-2506-4A9D-8573-9A26AC61D6C6}" destId="{11603336-2562-43EB-AB54-00E977313953}" srcOrd="1" destOrd="0" presId="urn:microsoft.com/office/officeart/2005/8/layout/radial5"/>
    <dgm:cxn modelId="{F319C7EB-C382-4FFF-BD6A-D462CB68835A}" type="presOf" srcId="{0B71151F-FE21-4517-8A05-780F7CE9AE70}" destId="{0054ED19-A561-4190-8AD1-9C3CB2276F2D}" srcOrd="0" destOrd="0" presId="urn:microsoft.com/office/officeart/2005/8/layout/radial5"/>
    <dgm:cxn modelId="{C8A81E11-6BDB-4D0E-9A59-EF716A24E53E}" srcId="{B384E38C-26A3-4814-9B3B-A83D37A83440}" destId="{A6D5517C-102A-49D9-BE63-ADC310D8B92B}" srcOrd="2" destOrd="0" parTransId="{463945AE-6001-4AE6-AA29-75ECC8AC465E}" sibTransId="{08EEC54A-F565-467C-B849-72C61C1AA604}"/>
    <dgm:cxn modelId="{69AE5550-377C-431B-99E4-F2D7EF76FC1B}" type="presOf" srcId="{49D5DCC0-7080-42E9-88AC-E00437F19936}" destId="{5BD0A1E2-45AF-4BD3-92D3-523476F2CBA2}" srcOrd="1" destOrd="0" presId="urn:microsoft.com/office/officeart/2005/8/layout/radial5"/>
    <dgm:cxn modelId="{CB6F259A-65A7-4F4C-ADA4-B7A82FB2682D}" type="presOf" srcId="{42867665-2506-4A9D-8573-9A26AC61D6C6}" destId="{34F31FF5-384B-4656-9E19-27F670109586}" srcOrd="0" destOrd="0" presId="urn:microsoft.com/office/officeart/2005/8/layout/radial5"/>
    <dgm:cxn modelId="{28762A81-0C52-4724-AC2F-B2762AAFECCE}" type="presOf" srcId="{463945AE-6001-4AE6-AA29-75ECC8AC465E}" destId="{8D30093B-1504-4D4A-8388-3F53B216D9B3}" srcOrd="0" destOrd="0" presId="urn:microsoft.com/office/officeart/2005/8/layout/radial5"/>
    <dgm:cxn modelId="{541B43A2-4329-4D93-9C15-1E9B895C5D0A}" type="presOf" srcId="{84D92908-8749-40F9-947C-F351BC651351}" destId="{F677D749-DC50-43AF-B9D4-8275615C1F6B}" srcOrd="0" destOrd="0" presId="urn:microsoft.com/office/officeart/2005/8/layout/radial5"/>
    <dgm:cxn modelId="{F43C6C83-755D-4D45-AA81-EE44280B8ABC}" srcId="{B384E38C-26A3-4814-9B3B-A83D37A83440}" destId="{20637F6F-2A12-4E76-93F1-774B4BC61683}" srcOrd="1" destOrd="0" parTransId="{932A607A-EFC0-44CB-A3FA-D3D89FC82381}" sibTransId="{0F3EF452-13ED-4670-B3CD-78F2AE78FB2E}"/>
    <dgm:cxn modelId="{C5D5B542-6FFE-4B64-88B9-1087442B0A73}" type="presOf" srcId="{A6D5517C-102A-49D9-BE63-ADC310D8B92B}" destId="{C8AF894A-7A69-4A60-B8E9-75C327899741}" srcOrd="0" destOrd="0" presId="urn:microsoft.com/office/officeart/2005/8/layout/radial5"/>
    <dgm:cxn modelId="{3BB76BCC-ABF8-46AF-A7D7-9E09F3B58D5C}" type="presOf" srcId="{E3151CDE-3761-4F28-9366-7596DE3241D2}" destId="{DAA05A9B-4B3A-4B18-9C3B-FB676911CA9A}" srcOrd="0" destOrd="0" presId="urn:microsoft.com/office/officeart/2005/8/layout/radial5"/>
    <dgm:cxn modelId="{00383057-FC5F-48DA-A150-22C7DD022841}" type="presOf" srcId="{932A607A-EFC0-44CB-A3FA-D3D89FC82381}" destId="{CB83BDB9-BDA7-4B60-85C2-F9282F6FD33A}" srcOrd="0" destOrd="0" presId="urn:microsoft.com/office/officeart/2005/8/layout/radial5"/>
    <dgm:cxn modelId="{8A511374-D3D5-43B3-BD37-0910EF4159BF}" type="presOf" srcId="{932A607A-EFC0-44CB-A3FA-D3D89FC82381}" destId="{F927DB6D-04CA-4F0E-9BF5-7453CFE28289}" srcOrd="1" destOrd="0" presId="urn:microsoft.com/office/officeart/2005/8/layout/radial5"/>
    <dgm:cxn modelId="{29D8D7E2-ECCA-4DB0-86D1-D42A790A5748}" srcId="{B384E38C-26A3-4814-9B3B-A83D37A83440}" destId="{E3151CDE-3761-4F28-9366-7596DE3241D2}" srcOrd="3" destOrd="0" parTransId="{49D5DCC0-7080-42E9-88AC-E00437F19936}" sibTransId="{11C21674-F5E4-4CA0-8D41-A51D46E8800B}"/>
    <dgm:cxn modelId="{0AB47AE7-0824-496C-BF5F-7635DE02AE5B}" srcId="{B384E38C-26A3-4814-9B3B-A83D37A83440}" destId="{84D92908-8749-40F9-947C-F351BC651351}" srcOrd="4" destOrd="0" parTransId="{2ADF92B8-0B4A-4D9B-B299-36402B5D1EE9}" sibTransId="{8B650B47-1B4A-481A-9813-FAF14132F175}"/>
    <dgm:cxn modelId="{88B35C44-2368-4E72-99C9-EF62A4EE6278}" srcId="{B384E38C-26A3-4814-9B3B-A83D37A83440}" destId="{23DFCE01-C01E-44E9-B536-1F4F48CDEF59}" srcOrd="0" destOrd="0" parTransId="{CEB6A4E6-798E-4BC1-AA89-8876839E1DD3}" sibTransId="{04B9B306-2531-454C-89A5-C4E7523D2026}"/>
    <dgm:cxn modelId="{480E2342-9D1D-419F-AA0B-19F05A06E8E4}" type="presOf" srcId="{9B889FF9-C266-4FB5-B214-363B23A865B8}" destId="{90A6CA83-7ACE-4244-96F7-8B56D4B285F2}" srcOrd="0" destOrd="0" presId="urn:microsoft.com/office/officeart/2005/8/layout/radial5"/>
    <dgm:cxn modelId="{54B74A7B-9D2C-4401-AA6B-ECF9E2D9BA1D}" type="presOf" srcId="{B384E38C-26A3-4814-9B3B-A83D37A83440}" destId="{1AD11D77-970D-4FD8-80FD-947AE8EE7737}" srcOrd="0" destOrd="0" presId="urn:microsoft.com/office/officeart/2005/8/layout/radial5"/>
    <dgm:cxn modelId="{19BD3CBA-FFF4-4671-9FD0-2CFF5778FF4C}" type="presOf" srcId="{23DFCE01-C01E-44E9-B536-1F4F48CDEF59}" destId="{225E7189-9451-4D8B-AE70-BAA762D1C5C5}" srcOrd="0" destOrd="0" presId="urn:microsoft.com/office/officeart/2005/8/layout/radial5"/>
    <dgm:cxn modelId="{AE7AC525-3F26-4B04-891A-9AE291EEFC45}" type="presOf" srcId="{2ADF92B8-0B4A-4D9B-B299-36402B5D1EE9}" destId="{8B7CFE28-3579-449F-9976-CFA4EF610858}" srcOrd="0" destOrd="0" presId="urn:microsoft.com/office/officeart/2005/8/layout/radial5"/>
    <dgm:cxn modelId="{4101B92B-BDB8-4F85-8A87-A4519B1A1C25}" type="presOf" srcId="{CEB6A4E6-798E-4BC1-AA89-8876839E1DD3}" destId="{AB1B094E-0E49-40CD-BE74-F50D1D61345B}" srcOrd="0" destOrd="0" presId="urn:microsoft.com/office/officeart/2005/8/layout/radial5"/>
    <dgm:cxn modelId="{1C92499B-4C05-4808-96D8-4D4B82489CB5}" type="presOf" srcId="{20637F6F-2A12-4E76-93F1-774B4BC61683}" destId="{52F53258-30FA-4493-A0B0-02EF0FF430E4}" srcOrd="0" destOrd="0" presId="urn:microsoft.com/office/officeart/2005/8/layout/radial5"/>
    <dgm:cxn modelId="{9617EE83-D145-4A01-9D82-35BE2D56FEB2}" srcId="{9B889FF9-C266-4FB5-B214-363B23A865B8}" destId="{B384E38C-26A3-4814-9B3B-A83D37A83440}" srcOrd="0" destOrd="0" parTransId="{7AA056C3-8899-4F86-8E80-2EF6F7BB38C5}" sibTransId="{36E4CAD6-D0EE-4AEC-92B5-29E2C920D6D3}"/>
    <dgm:cxn modelId="{4B40EEE0-0867-4007-9931-7EEF5E3D8145}" type="presOf" srcId="{CEB6A4E6-798E-4BC1-AA89-8876839E1DD3}" destId="{D72CE012-DAFC-4FBF-96B9-88302B4B9FA8}" srcOrd="1" destOrd="0" presId="urn:microsoft.com/office/officeart/2005/8/layout/radial5"/>
    <dgm:cxn modelId="{8D84F373-19FD-4513-8A34-FBE43D6D6FEE}" type="presOf" srcId="{463945AE-6001-4AE6-AA29-75ECC8AC465E}" destId="{FE6CDF74-25E5-40DC-877F-69C6E788D40F}" srcOrd="1" destOrd="0" presId="urn:microsoft.com/office/officeart/2005/8/layout/radial5"/>
    <dgm:cxn modelId="{30BCD228-5A19-4C35-9FE5-6D3F0147D772}" srcId="{B384E38C-26A3-4814-9B3B-A83D37A83440}" destId="{0B71151F-FE21-4517-8A05-780F7CE9AE70}" srcOrd="5" destOrd="0" parTransId="{42867665-2506-4A9D-8573-9A26AC61D6C6}" sibTransId="{4BBA19D7-9D38-4E89-A401-84B2A7C4AE15}"/>
    <dgm:cxn modelId="{1B64C2BD-389A-47BB-90C2-9669B82187F7}" type="presOf" srcId="{49D5DCC0-7080-42E9-88AC-E00437F19936}" destId="{2541B881-10F0-403C-82C9-598A79E3022E}" srcOrd="0" destOrd="0" presId="urn:microsoft.com/office/officeart/2005/8/layout/radial5"/>
    <dgm:cxn modelId="{03FBF6F2-4AD9-499B-8B8B-DB3F35E6F36F}" type="presOf" srcId="{2ADF92B8-0B4A-4D9B-B299-36402B5D1EE9}" destId="{667F8C19-D2E3-49C9-8BAF-B74FEF331617}" srcOrd="1" destOrd="0" presId="urn:microsoft.com/office/officeart/2005/8/layout/radial5"/>
    <dgm:cxn modelId="{897622A7-7E58-43D5-B341-71AEA6E4B376}" type="presParOf" srcId="{90A6CA83-7ACE-4244-96F7-8B56D4B285F2}" destId="{1AD11D77-970D-4FD8-80FD-947AE8EE7737}" srcOrd="0" destOrd="0" presId="urn:microsoft.com/office/officeart/2005/8/layout/radial5"/>
    <dgm:cxn modelId="{457EA7FE-7693-49FA-8ABE-4CE10DEB4C66}" type="presParOf" srcId="{90A6CA83-7ACE-4244-96F7-8B56D4B285F2}" destId="{AB1B094E-0E49-40CD-BE74-F50D1D61345B}" srcOrd="1" destOrd="0" presId="urn:microsoft.com/office/officeart/2005/8/layout/radial5"/>
    <dgm:cxn modelId="{F66E001C-1C41-4283-8DAB-000652E7E6AA}" type="presParOf" srcId="{AB1B094E-0E49-40CD-BE74-F50D1D61345B}" destId="{D72CE012-DAFC-4FBF-96B9-88302B4B9FA8}" srcOrd="0" destOrd="0" presId="urn:microsoft.com/office/officeart/2005/8/layout/radial5"/>
    <dgm:cxn modelId="{06EBEF19-3121-4EE3-AECD-0CD02FD441E9}" type="presParOf" srcId="{90A6CA83-7ACE-4244-96F7-8B56D4B285F2}" destId="{225E7189-9451-4D8B-AE70-BAA762D1C5C5}" srcOrd="2" destOrd="0" presId="urn:microsoft.com/office/officeart/2005/8/layout/radial5"/>
    <dgm:cxn modelId="{0AEB17E7-443A-49AA-B492-4B1C44B4C05B}" type="presParOf" srcId="{90A6CA83-7ACE-4244-96F7-8B56D4B285F2}" destId="{CB83BDB9-BDA7-4B60-85C2-F9282F6FD33A}" srcOrd="3" destOrd="0" presId="urn:microsoft.com/office/officeart/2005/8/layout/radial5"/>
    <dgm:cxn modelId="{D10F169F-B1C9-4079-BE77-D98B04292330}" type="presParOf" srcId="{CB83BDB9-BDA7-4B60-85C2-F9282F6FD33A}" destId="{F927DB6D-04CA-4F0E-9BF5-7453CFE28289}" srcOrd="0" destOrd="0" presId="urn:microsoft.com/office/officeart/2005/8/layout/radial5"/>
    <dgm:cxn modelId="{A37BC230-0F1B-4775-A1FE-6EA23B183ABD}" type="presParOf" srcId="{90A6CA83-7ACE-4244-96F7-8B56D4B285F2}" destId="{52F53258-30FA-4493-A0B0-02EF0FF430E4}" srcOrd="4" destOrd="0" presId="urn:microsoft.com/office/officeart/2005/8/layout/radial5"/>
    <dgm:cxn modelId="{287CA88B-88CC-42B7-9BA2-5B8C40CFB90B}" type="presParOf" srcId="{90A6CA83-7ACE-4244-96F7-8B56D4B285F2}" destId="{8D30093B-1504-4D4A-8388-3F53B216D9B3}" srcOrd="5" destOrd="0" presId="urn:microsoft.com/office/officeart/2005/8/layout/radial5"/>
    <dgm:cxn modelId="{CCA4F26C-71FB-46D0-8C20-BCE60D338A8C}" type="presParOf" srcId="{8D30093B-1504-4D4A-8388-3F53B216D9B3}" destId="{FE6CDF74-25E5-40DC-877F-69C6E788D40F}" srcOrd="0" destOrd="0" presId="urn:microsoft.com/office/officeart/2005/8/layout/radial5"/>
    <dgm:cxn modelId="{6A2A87F3-9E77-4391-95BE-F727447D75CD}" type="presParOf" srcId="{90A6CA83-7ACE-4244-96F7-8B56D4B285F2}" destId="{C8AF894A-7A69-4A60-B8E9-75C327899741}" srcOrd="6" destOrd="0" presId="urn:microsoft.com/office/officeart/2005/8/layout/radial5"/>
    <dgm:cxn modelId="{C0C9A7FE-FF63-4F19-B357-B33C32F250B6}" type="presParOf" srcId="{90A6CA83-7ACE-4244-96F7-8B56D4B285F2}" destId="{2541B881-10F0-403C-82C9-598A79E3022E}" srcOrd="7" destOrd="0" presId="urn:microsoft.com/office/officeart/2005/8/layout/radial5"/>
    <dgm:cxn modelId="{7C27BCEA-E1C0-4B6C-897C-2CBC61CB65FB}" type="presParOf" srcId="{2541B881-10F0-403C-82C9-598A79E3022E}" destId="{5BD0A1E2-45AF-4BD3-92D3-523476F2CBA2}" srcOrd="0" destOrd="0" presId="urn:microsoft.com/office/officeart/2005/8/layout/radial5"/>
    <dgm:cxn modelId="{77E349AE-7E96-448F-AAA4-68CDFA99F7CE}" type="presParOf" srcId="{90A6CA83-7ACE-4244-96F7-8B56D4B285F2}" destId="{DAA05A9B-4B3A-4B18-9C3B-FB676911CA9A}" srcOrd="8" destOrd="0" presId="urn:microsoft.com/office/officeart/2005/8/layout/radial5"/>
    <dgm:cxn modelId="{FD0A8E50-D45D-4959-8C88-E63E6DB0145B}" type="presParOf" srcId="{90A6CA83-7ACE-4244-96F7-8B56D4B285F2}" destId="{8B7CFE28-3579-449F-9976-CFA4EF610858}" srcOrd="9" destOrd="0" presId="urn:microsoft.com/office/officeart/2005/8/layout/radial5"/>
    <dgm:cxn modelId="{88985637-6118-42E8-886E-6DA69AF2A48B}" type="presParOf" srcId="{8B7CFE28-3579-449F-9976-CFA4EF610858}" destId="{667F8C19-D2E3-49C9-8BAF-B74FEF331617}" srcOrd="0" destOrd="0" presId="urn:microsoft.com/office/officeart/2005/8/layout/radial5"/>
    <dgm:cxn modelId="{4E09BA6E-E3BB-4197-94D2-70F86CF903E4}" type="presParOf" srcId="{90A6CA83-7ACE-4244-96F7-8B56D4B285F2}" destId="{F677D749-DC50-43AF-B9D4-8275615C1F6B}" srcOrd="10" destOrd="0" presId="urn:microsoft.com/office/officeart/2005/8/layout/radial5"/>
    <dgm:cxn modelId="{E18CA85B-233C-4E18-8FBF-5B6255532216}" type="presParOf" srcId="{90A6CA83-7ACE-4244-96F7-8B56D4B285F2}" destId="{34F31FF5-384B-4656-9E19-27F670109586}" srcOrd="11" destOrd="0" presId="urn:microsoft.com/office/officeart/2005/8/layout/radial5"/>
    <dgm:cxn modelId="{B28F5CA6-9499-4B9E-A1F5-0AE68BD57692}" type="presParOf" srcId="{34F31FF5-384B-4656-9E19-27F670109586}" destId="{11603336-2562-43EB-AB54-00E977313953}" srcOrd="0" destOrd="0" presId="urn:microsoft.com/office/officeart/2005/8/layout/radial5"/>
    <dgm:cxn modelId="{A8A18801-D382-4322-9B59-CD0532BD9D91}" type="presParOf" srcId="{90A6CA83-7ACE-4244-96F7-8B56D4B285F2}" destId="{0054ED19-A561-4190-8AD1-9C3CB2276F2D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DC316-2130-49B0-A449-17DA339CF048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309D7-0A73-4D75-86C8-2E628EA83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49BC-096F-4773-84B4-56677F44CE37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523DB-07B3-424D-B438-E8EE41FF7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 cap="none" spc="0">
          <a:ln w="1905"/>
          <a:solidFill>
            <a:schemeClr val="accent4">
              <a:lumMod val="50000"/>
            </a:schemeClr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8" Target="../diagrams/layout4.xml" Type="http://schemas.openxmlformats.org/officeDocument/2006/relationships/diagramLayout"/><Relationship Id="rId3" Target="../diagrams/data3.xml" Type="http://schemas.openxmlformats.org/officeDocument/2006/relationships/diagramData"/><Relationship Id="rId7" Target="../diagrams/data4.xml" Type="http://schemas.openxmlformats.org/officeDocument/2006/relationships/diagramData"/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Relationship Id="rId6" Target="../diagrams/colors3.xml" Type="http://schemas.openxmlformats.org/officeDocument/2006/relationships/diagramColors"/><Relationship Id="rId5" Target="../diagrams/quickStyle3.xml" Type="http://schemas.openxmlformats.org/officeDocument/2006/relationships/diagramQuickStyle"/><Relationship Id="rId10" Target="../diagrams/colors4.xml" Type="http://schemas.openxmlformats.org/officeDocument/2006/relationships/diagramColors"/><Relationship Id="rId4" Target="../diagrams/layout3.xml" Type="http://schemas.openxmlformats.org/officeDocument/2006/relationships/diagramLayout"/><Relationship Id="rId9" Target="../diagrams/quickStyle4.xml" Type="http://schemas.openxmlformats.org/officeDocument/2006/relationships/diagramQuickStyle"/></Relationships>
</file>

<file path=ppt/slides/_rels/slide11.xml.rels><?xml version="1.0" encoding="UTF-8" standalone="yes" ?><Relationships xmlns="http://schemas.openxmlformats.org/package/2006/relationships"><Relationship Id="rId8" Target="../diagrams/layout6.xml" Type="http://schemas.openxmlformats.org/officeDocument/2006/relationships/diagramLayout"/><Relationship Id="rId3" Target="../diagrams/data5.xml" Type="http://schemas.openxmlformats.org/officeDocument/2006/relationships/diagramData"/><Relationship Id="rId7" Target="../diagrams/data6.xml" Type="http://schemas.openxmlformats.org/officeDocument/2006/relationships/diagramData"/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Relationship Id="rId6" Target="../diagrams/colors5.xml" Type="http://schemas.openxmlformats.org/officeDocument/2006/relationships/diagramColors"/><Relationship Id="rId5" Target="../diagrams/quickStyle5.xml" Type="http://schemas.openxmlformats.org/officeDocument/2006/relationships/diagramQuickStyle"/><Relationship Id="rId10" Target="../diagrams/colors6.xml" Type="http://schemas.openxmlformats.org/officeDocument/2006/relationships/diagramColors"/><Relationship Id="rId4" Target="../diagrams/layout5.xml" Type="http://schemas.openxmlformats.org/officeDocument/2006/relationships/diagramLayout"/><Relationship Id="rId9" Target="../diagrams/quickStyle6.xml" Type="http://schemas.openxmlformats.org/officeDocument/2006/relationships/diagramQuickStyle"/></Relationships>
</file>

<file path=ppt/slides/_rels/slide12.xml.rels><?xml version="1.0" encoding="UTF-8" standalone="yes" ?><Relationships xmlns="http://schemas.openxmlformats.org/package/2006/relationships"><Relationship Id="rId8" Target="../diagrams/layout8.xml" Type="http://schemas.openxmlformats.org/officeDocument/2006/relationships/diagramLayout"/><Relationship Id="rId3" Target="../diagrams/data7.xml" Type="http://schemas.openxmlformats.org/officeDocument/2006/relationships/diagramData"/><Relationship Id="rId7" Target="../diagrams/data8.xml" Type="http://schemas.openxmlformats.org/officeDocument/2006/relationships/diagramData"/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Relationship Id="rId6" Target="../diagrams/colors7.xml" Type="http://schemas.openxmlformats.org/officeDocument/2006/relationships/diagramColors"/><Relationship Id="rId5" Target="../diagrams/quickStyle7.xml" Type="http://schemas.openxmlformats.org/officeDocument/2006/relationships/diagramQuickStyle"/><Relationship Id="rId10" Target="../diagrams/colors8.xml" Type="http://schemas.openxmlformats.org/officeDocument/2006/relationships/diagramColors"/><Relationship Id="rId4" Target="../diagrams/layout7.xml" Type="http://schemas.openxmlformats.org/officeDocument/2006/relationships/diagramLayout"/><Relationship Id="rId9" Target="../diagrams/quickStyle8.xml" Type="http://schemas.openxmlformats.org/officeDocument/2006/relationships/diagramQuickStyle"/></Relationships>
</file>

<file path=ppt/slides/_rels/slide13.xml.rels><?xml version="1.0" encoding="UTF-8" standalone="yes" ?><Relationships xmlns="http://schemas.openxmlformats.org/package/2006/relationships"><Relationship Id="rId8" Target="../diagrams/layout10.xml" Type="http://schemas.openxmlformats.org/officeDocument/2006/relationships/diagramLayout"/><Relationship Id="rId3" Target="../diagrams/data9.xml" Type="http://schemas.openxmlformats.org/officeDocument/2006/relationships/diagramData"/><Relationship Id="rId7" Target="../diagrams/data10.xml" Type="http://schemas.openxmlformats.org/officeDocument/2006/relationships/diagramData"/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Relationship Id="rId6" Target="../diagrams/colors9.xml" Type="http://schemas.openxmlformats.org/officeDocument/2006/relationships/diagramColors"/><Relationship Id="rId5" Target="../diagrams/quickStyle9.xml" Type="http://schemas.openxmlformats.org/officeDocument/2006/relationships/diagramQuickStyle"/><Relationship Id="rId10" Target="../diagrams/colors10.xml" Type="http://schemas.openxmlformats.org/officeDocument/2006/relationships/diagramColors"/><Relationship Id="rId4" Target="../diagrams/layout9.xml" Type="http://schemas.openxmlformats.org/officeDocument/2006/relationships/diagramLayout"/><Relationship Id="rId9" Target="../diagrams/quickStyle10.xml" Type="http://schemas.openxmlformats.org/officeDocument/2006/relationships/diagramQuickStyle"/></Relationships>
</file>

<file path=ppt/slides/_rels/slide14.xml.rels><?xml version="1.0" encoding="UTF-8" standalone="yes" ?><Relationships xmlns="http://schemas.openxmlformats.org/package/2006/relationships"><Relationship Id="rId8" Target="../diagrams/layout12.xml" Type="http://schemas.openxmlformats.org/officeDocument/2006/relationships/diagramLayout"/><Relationship Id="rId3" Target="../diagrams/data11.xml" Type="http://schemas.openxmlformats.org/officeDocument/2006/relationships/diagramData"/><Relationship Id="rId7" Target="../diagrams/data12.xml" Type="http://schemas.openxmlformats.org/officeDocument/2006/relationships/diagramData"/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Relationship Id="rId6" Target="../diagrams/colors11.xml" Type="http://schemas.openxmlformats.org/officeDocument/2006/relationships/diagramColors"/><Relationship Id="rId5" Target="../diagrams/quickStyle11.xml" Type="http://schemas.openxmlformats.org/officeDocument/2006/relationships/diagramQuickStyle"/><Relationship Id="rId10" Target="../diagrams/colors12.xml" Type="http://schemas.openxmlformats.org/officeDocument/2006/relationships/diagramColors"/><Relationship Id="rId4" Target="../diagrams/layout11.xml" Type="http://schemas.openxmlformats.org/officeDocument/2006/relationships/diagramLayout"/><Relationship Id="rId9" Target="../diagrams/quickStyle12.xml" Type="http://schemas.openxmlformats.org/officeDocument/2006/relationships/diagramQuickStyle"/></Relationships>
</file>

<file path=ppt/slides/_rels/slide15.xml.rels><?xml version="1.0" encoding="UTF-8" standalone="yes" ?><Relationships xmlns="http://schemas.openxmlformats.org/package/2006/relationships"><Relationship Id="rId8" Target="../media/image13.jpeg" Type="http://schemas.openxmlformats.org/officeDocument/2006/relationships/image"/><Relationship Id="rId3" Target="../diagrams/data13.xml" Type="http://schemas.openxmlformats.org/officeDocument/2006/relationships/diagramData"/><Relationship Id="rId7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Relationship Id="rId6" Target="../diagrams/colors13.xml" Type="http://schemas.openxmlformats.org/officeDocument/2006/relationships/diagramColors"/><Relationship Id="rId11" Target="../media/image16.jpeg" Type="http://schemas.openxmlformats.org/officeDocument/2006/relationships/image"/><Relationship Id="rId5" Target="../diagrams/quickStyle13.xml" Type="http://schemas.openxmlformats.org/officeDocument/2006/relationships/diagramQuickStyle"/><Relationship Id="rId10" Target="../media/image15.jpeg" Type="http://schemas.openxmlformats.org/officeDocument/2006/relationships/image"/><Relationship Id="rId4" Target="../diagrams/layout13.xml" Type="http://schemas.openxmlformats.org/officeDocument/2006/relationships/diagramLayout"/><Relationship Id="rId9" Target="../media/image14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6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.wikipedia.org/wiki/%D0%A4%D0%B0%D0%B9%D0%BB:Flag_of_Kemerovo_oblast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ru.wikipedia.org/wiki/%D0%A4%D0%B0%D0%B9%D0%BB:Coat_of_arms_of_Kemerovo_Oblast.p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8" Target="../diagrams/layout2.xml" Type="http://schemas.openxmlformats.org/officeDocument/2006/relationships/diagramLayout"/><Relationship Id="rId3" Target="../diagrams/data1.xml" Type="http://schemas.openxmlformats.org/officeDocument/2006/relationships/diagramData"/><Relationship Id="rId7" Target="../diagrams/data2.xml" Type="http://schemas.openxmlformats.org/officeDocument/2006/relationships/diagramData"/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Relationship Id="rId6" Target="../diagrams/colors1.xml" Type="http://schemas.openxmlformats.org/officeDocument/2006/relationships/diagramColors"/><Relationship Id="rId5" Target="../diagrams/quickStyle1.xml" Type="http://schemas.openxmlformats.org/officeDocument/2006/relationships/diagramQuickStyle"/><Relationship Id="rId10" Target="../diagrams/colors2.xml" Type="http://schemas.openxmlformats.org/officeDocument/2006/relationships/diagramColors"/><Relationship Id="rId4" Target="../diagrams/layout1.xml" Type="http://schemas.openxmlformats.org/officeDocument/2006/relationships/diagramLayout"/><Relationship Id="rId9" Target="../diagrams/quickStyle2.xml" Type="http://schemas.openxmlformats.org/officeDocument/2006/relationships/diagramQuickStyl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/>
          <a:lstStyle/>
          <a:p>
            <a:pPr algn="ctr"/>
            <a:r>
              <a:rPr dirty="0" lang="ru-RU" smtClean="0">
                <a:solidFill>
                  <a:schemeClr val="tx1"/>
                </a:solidFill>
              </a:rPr>
              <a:t>Кемеровская область</a:t>
            </a:r>
            <a:endParaRPr dirty="0" lang="ru-RU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Documents and Settings\Жанночка\Мои документы\Мои рисунки\Безымянный.bmp" id="1026" name="Picture 2"/>
          <p:cNvPicPr>
            <a:picLocks noChangeArrowheads="1" noChangeAspect="1"/>
          </p:cNvPicPr>
          <p:nvPr/>
        </p:nvPicPr>
        <p:blipFill>
          <a:blip r:embed="rId2"/>
          <a:srcRect b="76"/>
          <a:stretch>
            <a:fillRect/>
          </a:stretch>
        </p:blipFill>
        <p:spPr bwMode="auto">
          <a:xfrm>
            <a:off x="500035" y="1285860"/>
            <a:ext cx="814393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/>
          <a:lstStyle/>
          <a:p>
            <a:r>
              <a:rPr dirty="0" lang="ru-RU" smtClean="0" sz="2400"/>
              <a:t>Богатство недр Земли Кузнецкой</a:t>
            </a:r>
            <a:endParaRPr dirty="0" lang="ru-RU" sz="2400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/>
          </a:p>
        </p:txBody>
      </p:sp>
      <p:pic>
        <p:nvPicPr>
          <p:cNvPr id="5" name="Picture 6"/>
          <p:cNvPicPr>
            <a:picLocks noChangeArrowheads="1" noChangeAspect="1" noGrp="1"/>
          </p:cNvPicPr>
          <p:nvPr>
            <p:ph idx="1" type="pic"/>
          </p:nvPr>
        </p:nvPicPr>
        <p:blipFill>
          <a:blip r:embed="rId2"/>
          <a:stretch>
            <a:fillRect/>
          </a:stretch>
        </p:blipFill>
        <p:spPr bwMode="auto">
          <a:xfrm rot="20076330">
            <a:off x="674719" y="1240904"/>
            <a:ext cx="4743124" cy="4237913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0" r:dm="rId7" r:lo="rId8" r:qs="rId9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6">
        <p:bldAsOne/>
      </p:bldGraphic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/>
          <a:lstStyle/>
          <a:p>
            <a:r>
              <a:rPr dirty="0" lang="ru-RU" smtClean="0" sz="2400"/>
              <a:t>Богатство недр Земли Кузнецкой</a:t>
            </a:r>
            <a:endParaRPr dirty="0" lang="ru-RU" sz="2400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/>
          </a:p>
        </p:txBody>
      </p:sp>
      <p:pic>
        <p:nvPicPr>
          <p:cNvPr id="5" name="Picture 6"/>
          <p:cNvPicPr>
            <a:picLocks noChangeArrowheads="1" noChangeAspect="1" noGrp="1"/>
          </p:cNvPicPr>
          <p:nvPr>
            <p:ph idx="1" type="pic"/>
          </p:nvPr>
        </p:nvPicPr>
        <p:blipFill>
          <a:blip r:embed="rId2"/>
          <a:stretch>
            <a:fillRect/>
          </a:stretch>
        </p:blipFill>
        <p:spPr bwMode="auto">
          <a:xfrm rot="20304742">
            <a:off x="674719" y="1240904"/>
            <a:ext cx="4743124" cy="4237913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0" r:dm="rId7" r:lo="rId8" r:qs="rId9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6">
        <p:bldAsOne/>
      </p:bldGraphic>
    </p:bld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/>
          <a:lstStyle/>
          <a:p>
            <a:r>
              <a:rPr dirty="0" lang="ru-RU" smtClean="0" sz="2400"/>
              <a:t>Богатство недр Земли Кузнецкой</a:t>
            </a:r>
            <a:endParaRPr dirty="0" lang="ru-RU" sz="2400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/>
          </a:p>
        </p:txBody>
      </p:sp>
      <p:pic>
        <p:nvPicPr>
          <p:cNvPr id="5" name="Picture 6"/>
          <p:cNvPicPr>
            <a:picLocks noChangeArrowheads="1" noChangeAspect="1" noGrp="1"/>
          </p:cNvPicPr>
          <p:nvPr>
            <p:ph idx="1" type="pic"/>
          </p:nvPr>
        </p:nvPicPr>
        <p:blipFill>
          <a:blip r:embed="rId2"/>
          <a:stretch>
            <a:fillRect/>
          </a:stretch>
        </p:blipFill>
        <p:spPr bwMode="auto">
          <a:xfrm rot="20304742">
            <a:off x="674719" y="1240904"/>
            <a:ext cx="4743124" cy="4237913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0" r:dm="rId7" r:lo="rId8" r:qs="rId9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6">
        <p:bldAsOne/>
      </p:bldGraphic>
    </p:bld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/>
          <a:lstStyle/>
          <a:p>
            <a:r>
              <a:rPr dirty="0" lang="ru-RU" smtClean="0" sz="2400"/>
              <a:t>Богатство недр Земли Кузнецкой</a:t>
            </a:r>
            <a:endParaRPr dirty="0" lang="ru-RU" sz="2400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/>
          </a:p>
        </p:txBody>
      </p:sp>
      <p:pic>
        <p:nvPicPr>
          <p:cNvPr id="5" name="Picture 6"/>
          <p:cNvPicPr>
            <a:picLocks noChangeArrowheads="1" noChangeAspect="1" noGrp="1"/>
          </p:cNvPicPr>
          <p:nvPr>
            <p:ph idx="1" type="pic"/>
          </p:nvPr>
        </p:nvPicPr>
        <p:blipFill>
          <a:blip r:embed="rId2"/>
          <a:stretch>
            <a:fillRect/>
          </a:stretch>
        </p:blipFill>
        <p:spPr bwMode="auto">
          <a:xfrm rot="20304742">
            <a:off x="674719" y="1240904"/>
            <a:ext cx="4743124" cy="4237913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0" r:dm="rId7" r:lo="rId8" r:qs="rId9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6">
        <p:bldAsOne/>
      </p:bldGraphic>
    </p:bld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/>
          <a:lstStyle/>
          <a:p>
            <a:r>
              <a:rPr dirty="0" lang="ru-RU" smtClean="0" sz="2400"/>
              <a:t>Богатство недр Земли Кузнецкой</a:t>
            </a:r>
            <a:endParaRPr dirty="0" lang="ru-RU" sz="2400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/>
          </a:p>
        </p:txBody>
      </p:sp>
      <p:pic>
        <p:nvPicPr>
          <p:cNvPr id="5" name="Picture 6"/>
          <p:cNvPicPr>
            <a:picLocks noChangeArrowheads="1" noChangeAspect="1" noGrp="1"/>
          </p:cNvPicPr>
          <p:nvPr>
            <p:ph idx="1" type="pic"/>
          </p:nvPr>
        </p:nvPicPr>
        <p:blipFill>
          <a:blip r:embed="rId2"/>
          <a:stretch>
            <a:fillRect/>
          </a:stretch>
        </p:blipFill>
        <p:spPr bwMode="auto">
          <a:xfrm rot="20304742">
            <a:off x="674719" y="1240904"/>
            <a:ext cx="4743124" cy="4237913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0" r:dm="rId7" r:lo="rId8" r:qs="rId9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6">
        <p:bldAsOne/>
      </p:bldGraphic>
    </p:bld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/>
          <a:lstStyle/>
          <a:p>
            <a:r>
              <a:rPr dirty="0" lang="ru-RU" smtClean="0" sz="2400"/>
              <a:t>Богатство недр Земли Кузнецкой</a:t>
            </a:r>
            <a:endParaRPr dirty="0" lang="ru-RU" sz="2400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/>
          </a:p>
        </p:txBody>
      </p:sp>
      <p:pic>
        <p:nvPicPr>
          <p:cNvPr id="5" name="Picture 6"/>
          <p:cNvPicPr>
            <a:picLocks noChangeArrowheads="1" noChangeAspect="1" noGrp="1"/>
          </p:cNvPicPr>
          <p:nvPr>
            <p:ph idx="1" type="pic"/>
          </p:nvPr>
        </p:nvPicPr>
        <p:blipFill>
          <a:blip r:embed="rId2"/>
          <a:stretch>
            <a:fillRect/>
          </a:stretch>
        </p:blipFill>
        <p:spPr bwMode="auto">
          <a:xfrm rot="20304742">
            <a:off x="237470" y="2066246"/>
            <a:ext cx="1836651" cy="1641021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643174" y="1285860"/>
          <a:ext cx="6048364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pic>
        <p:nvPicPr>
          <p:cNvPr id="8" name="Picture 4"/>
          <p:cNvPicPr>
            <a:picLocks noChangeArrowheads="1" noChangeAspect="1"/>
          </p:cNvPicPr>
          <p:nvPr/>
        </p:nvPicPr>
        <p:blipFill>
          <a:blip r:embed="rId7"/>
          <a:srcRect b="331"/>
          <a:stretch>
            <a:fillRect/>
          </a:stretch>
        </p:blipFill>
        <p:spPr bwMode="auto">
          <a:xfrm>
            <a:off x="7715240" y="1357298"/>
            <a:ext cx="1428760" cy="138606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"/>
          <p:cNvPicPr>
            <a:picLocks noChangeArrowheads="1" noChangeAspect="1"/>
          </p:cNvPicPr>
          <p:nvPr/>
        </p:nvPicPr>
        <p:blipFill>
          <a:blip cstate="print" r:embed="rId8"/>
          <a:srcRect/>
          <a:stretch>
            <a:fillRect/>
          </a:stretch>
        </p:blipFill>
        <p:spPr bwMode="auto">
          <a:xfrm rot="20061326">
            <a:off x="740261" y="4148476"/>
            <a:ext cx="1763219" cy="184158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3"/>
          <p:cNvPicPr>
            <a:picLocks noChangeArrowheads="1"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43042" y="785794"/>
            <a:ext cx="1571636" cy="120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rrowheads="1"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4" y="5670484"/>
            <a:ext cx="1785950" cy="118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rrowheads="1"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413887">
            <a:off x="6427320" y="102786"/>
            <a:ext cx="1787727" cy="1262912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rrowheads="1" noChangeAspect="1"/>
          </p:cNvPicPr>
          <p:nvPr/>
        </p:nvPicPr>
        <p:blipFill>
          <a:blip r:embed="rId2"/>
          <a:srcRect r="42"/>
          <a:stretch>
            <a:fillRect/>
          </a:stretch>
        </p:blipFill>
        <p:spPr bwMode="auto">
          <a:xfrm>
            <a:off x="0" y="857231"/>
            <a:ext cx="10142586" cy="60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rrowheads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941475"/>
            <a:ext cx="10142585" cy="59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 smtClean="0"/>
              <a:t>Спутниковая съемка</a:t>
            </a:r>
            <a:endParaRPr dirty="0" lang="ru-RU"/>
          </a:p>
        </p:txBody>
      </p:sp>
      <p:pic>
        <p:nvPicPr>
          <p:cNvPr id="6" name="Picture 2"/>
          <p:cNvPicPr>
            <a:picLocks noChangeArrowheads="1" noChangeAspect="1"/>
          </p:cNvPicPr>
          <p:nvPr/>
        </p:nvPicPr>
        <p:blipFill>
          <a:blip r:embed="rId4"/>
          <a:srcRect b="72"/>
          <a:stretch>
            <a:fillRect/>
          </a:stretch>
        </p:blipFill>
        <p:spPr bwMode="auto">
          <a:xfrm>
            <a:off x="0" y="785794"/>
            <a:ext cx="10142585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>
                            <p:stCondLst>
                              <p:cond delay="35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Флаг Кемеровской области">
            <a:hlinkClick r:id="rId2" tooltip="&quot;Флаг Кемеровской области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77715"/>
            <a:ext cx="3714776" cy="245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2" descr="Герб Кемеровской области">
            <a:hlinkClick r:id="rId4" tooltip="&quot;Герб Кемеровской области&quot;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5662" y="2928934"/>
            <a:ext cx="2974690" cy="319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8596" y="2828836"/>
            <a:ext cx="44291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Кемеровская область образована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26 января 1943.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785795"/>
            <a:ext cx="34290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Площадь 95,5 тыс. км²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Жанночка\Рабочий стол\andgero_k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556" y="214290"/>
            <a:ext cx="4493881" cy="6286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4857752" y="335846"/>
            <a:ext cx="40719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Кемеровская область расположена на юго-востоке Западной Сибири</a:t>
            </a:r>
            <a:r>
              <a:rPr lang="ru-RU" dirty="0" smtClean="0"/>
              <a:t> и находится почти на равном расстоянии от западных и восточных границ Российской Федерации. Кузбасс географически занимает срединное положение между Москвой и Владивостоком. Входит в шестой часовой пояс. </a:t>
            </a:r>
            <a:br>
              <a:rPr lang="ru-RU" dirty="0" smtClean="0"/>
            </a:br>
            <a:r>
              <a:rPr lang="ru-RU" dirty="0" smtClean="0"/>
              <a:t>Кемеровская область находится </a:t>
            </a:r>
            <a:r>
              <a:rPr lang="ru-RU" b="1" dirty="0" smtClean="0"/>
              <a:t>в умеренных широтах</a:t>
            </a:r>
            <a:r>
              <a:rPr lang="ru-RU" dirty="0" smtClean="0"/>
              <a:t> между 52°08' и 56°54' северной широты, и 84°33' и 89°28' восточной долготы, что соответствует широтам Челябинской, Московской, Калининградской и Камчатской областей в России; в Западной Европе - это соответствует таким городам и государствам, как Варшава, Берлин, Нижняя Саксония, Дания, Гаага, Уэльс и Ирландия.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428604"/>
          <a:ext cx="8715436" cy="605580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14644"/>
                <a:gridCol w="3095646"/>
                <a:gridCol w="2905146"/>
              </a:tblGrid>
              <a:tr h="22980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Город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Год образования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Численность населения</a:t>
                      </a:r>
                    </a:p>
                  </a:txBody>
                  <a:tcPr marL="5998" marR="5998" marT="5998" marB="5998" anchor="ctr"/>
                </a:tc>
              </a:tr>
              <a:tr h="3936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Анжеро-Судженск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1931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89,3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Белово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1938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135,5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Березовский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1965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49,6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Гурьевск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1938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25,7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Калтан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1959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24,9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Кемерово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1918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520,6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Киселевск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1936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108,9 тыс.чел.</a:t>
                      </a:r>
                    </a:p>
                  </a:txBody>
                  <a:tcPr marL="5998" marR="5998" marT="5998" marB="5998" anchor="ctr"/>
                </a:tc>
              </a:tr>
              <a:tr h="307799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Ленинск-Кузнецкий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1925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107,2 тыс.чел.</a:t>
                      </a:r>
                    </a:p>
                  </a:txBody>
                  <a:tcPr marL="5998" marR="5998" marT="5998" marB="5998" anchor="ctr"/>
                </a:tc>
              </a:tr>
              <a:tr h="202212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Мариинск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1856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41,5 тыс.чел.</a:t>
                      </a:r>
                    </a:p>
                  </a:txBody>
                  <a:tcPr marL="5998" marR="5998" marT="5998" marB="5998" anchor="ctr"/>
                </a:tc>
              </a:tr>
              <a:tr h="3936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Междуреченск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1955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104,0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Мыски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1956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44,5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Новокузнецк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1622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563,3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Осинники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1938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62,8 тыс.чел.</a:t>
                      </a:r>
                    </a:p>
                  </a:txBody>
                  <a:tcPr marL="5998" marR="5998" marT="5998" marB="5998" anchor="ctr"/>
                </a:tc>
              </a:tr>
              <a:tr h="202212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Полысаево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1989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31,0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Прокопьевск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1931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212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Тайга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1911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27,5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Таштагол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1963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23,0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Топки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1933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30,6 тыс.чел.</a:t>
                      </a:r>
                    </a:p>
                  </a:txBody>
                  <a:tcPr marL="5998" marR="5998" marT="5998" marB="5998" anchor="ctr"/>
                </a:tc>
              </a:tr>
              <a:tr h="261511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Юрга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1949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83,9 тыс.чел.</a:t>
                      </a:r>
                    </a:p>
                  </a:txBody>
                  <a:tcPr marL="5998" marR="5998" marT="5998" marB="5998" anchor="ctr"/>
                </a:tc>
              </a:tr>
              <a:tr h="202212"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Салаир</a:t>
                      </a:r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/>
                        <a:t>9,2 тыс.чел.</a:t>
                      </a:r>
                    </a:p>
                  </a:txBody>
                  <a:tcPr marL="5998" marR="5998" marT="5998" marB="5998" anchor="ctr"/>
                </a:tc>
              </a:tr>
              <a:tr h="3936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/>
                        <a:t>пгт.Краснобродский</a:t>
                      </a:r>
                      <a:endParaRPr lang="ru-RU" sz="1400" b="1" dirty="0"/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 marL="5998" marR="5998" marT="5998" marB="5998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15,3 тыс.чел.</a:t>
                      </a:r>
                    </a:p>
                  </a:txBody>
                  <a:tcPr marL="5998" marR="5998" marT="5998" marB="5998" anchor="ctr"/>
                </a:tc>
              </a:tr>
            </a:tbl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1429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Освоение природных богатств земли Кузнецкой в начале 17 века, когда были основаны города Томск (1604 г.) и Кузнецк (1618 г.).</a:t>
            </a:r>
            <a:endParaRPr lang="ru-RU" sz="2400" b="1" dirty="0"/>
          </a:p>
        </p:txBody>
      </p:sp>
      <p:pic>
        <p:nvPicPr>
          <p:cNvPr id="7170" name="Picture 2" descr="C:\Documents and Settings\Жанночка\Рабочий стол\petr_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327400" cy="4343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6248" y="1714488"/>
            <a:ext cx="4143404" cy="40934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 1698 году Петр I, узнав о найденных у реки </a:t>
            </a:r>
            <a:r>
              <a:rPr lang="ru-RU" sz="2000" b="1" dirty="0" err="1" smtClean="0"/>
              <a:t>Китат</a:t>
            </a:r>
            <a:r>
              <a:rPr lang="ru-RU" sz="2000" b="1" dirty="0" smtClean="0"/>
              <a:t> серебряных рудах, дал предписание Томскому воеводе «содействовать со всяческим прилежанием и усердным радением </a:t>
            </a:r>
            <a:r>
              <a:rPr lang="ru-RU" sz="2000" b="1" dirty="0" err="1" smtClean="0"/>
              <a:t>рудоискательскому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рудоплавному</a:t>
            </a:r>
            <a:r>
              <a:rPr lang="ru-RU" sz="2000" b="1" dirty="0" smtClean="0"/>
              <a:t> делу на притоках реки Кии». Так были открыты серебряные руды Салаира, железные руды в Горной </a:t>
            </a:r>
            <a:r>
              <a:rPr lang="ru-RU" sz="2000" b="1" dirty="0" err="1" smtClean="0"/>
              <a:t>Шории</a:t>
            </a:r>
            <a:r>
              <a:rPr lang="ru-RU" sz="2000" b="1" dirty="0" smtClean="0"/>
              <a:t>, золото в Кузнецком Алатау.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Жанночка\Рабочий стол\volko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94045"/>
            <a:ext cx="3571900" cy="577500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6314" y="571480"/>
            <a:ext cx="3429024" cy="53245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 1722 году казачий сын Михайло Волков обратился в государеву Берг- и Мануфактурную коллегию за оформлением находки на горелой горе в семи верстах от </a:t>
            </a:r>
            <a:r>
              <a:rPr lang="ru-RU" sz="2000" b="1" dirty="0" err="1" smtClean="0"/>
              <a:t>Верхотомского</a:t>
            </a:r>
            <a:r>
              <a:rPr lang="ru-RU" sz="2000" b="1" dirty="0" smtClean="0"/>
              <a:t> острога каменного угля.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Современники Волкова отдавали приоритет руде, необходимой для изготовления оружия, и считали, что каменный уголь не нуждается в применении.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274638"/>
            <a:ext cx="7515252" cy="10112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Петр Чихачев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286248" y="2071678"/>
            <a:ext cx="3714774" cy="30003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1842 год – командирован по распоряжению императора Николая I на Алтай и в Сибирь </a:t>
            </a:r>
          </a:p>
          <a:p>
            <a:pPr lvl="1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оценил запасы угля Кузнецкой котловины </a:t>
            </a:r>
          </a:p>
          <a:p>
            <a:pPr lvl="1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ввёл термин «Кузнецкий угольный бассейн»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2780969" cy="309614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/>
          <a:lstStyle/>
          <a:p>
            <a:r>
              <a:rPr dirty="0" lang="ru-RU" smtClean="0" sz="2400"/>
              <a:t>Богатство недр Земли Кузнецкой</a:t>
            </a:r>
            <a:endParaRPr dirty="0" lang="ru-RU" sz="2400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/>
          </a:p>
        </p:txBody>
      </p:sp>
      <p:pic>
        <p:nvPicPr>
          <p:cNvPr id="5" name="Picture 6"/>
          <p:cNvPicPr>
            <a:picLocks noChangeArrowheads="1" noChangeAspect="1" noGrp="1"/>
          </p:cNvPicPr>
          <p:nvPr>
            <p:ph idx="1" type="pic"/>
          </p:nvPr>
        </p:nvPicPr>
        <p:blipFill>
          <a:blip r:embed="rId2"/>
          <a:stretch>
            <a:fillRect/>
          </a:stretch>
        </p:blipFill>
        <p:spPr bwMode="auto">
          <a:xfrm rot="20076330">
            <a:off x="674719" y="1240904"/>
            <a:ext cx="4743124" cy="4237913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214546" y="428604"/>
          <a:ext cx="762000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0" r:dm="rId7" r:lo="rId8" r:qs="rId9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6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1043</TotalTime>
  <Words>490</Words>
  <Application>Microsoft Office PowerPoint</Application>
  <PresentationFormat>Экран (4:3)</PresentationFormat>
  <Paragraphs>185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Кемеровская область</vt:lpstr>
      <vt:lpstr>Спутниковая съемка</vt:lpstr>
      <vt:lpstr>Слайд 3</vt:lpstr>
      <vt:lpstr>Слайд 4</vt:lpstr>
      <vt:lpstr>Слайд 5</vt:lpstr>
      <vt:lpstr>Слайд 6</vt:lpstr>
      <vt:lpstr>Слайд 7</vt:lpstr>
      <vt:lpstr>Петр Чихачев  </vt:lpstr>
      <vt:lpstr>Богатство недр Земли Кузнецкой</vt:lpstr>
      <vt:lpstr>Богатство недр Земли Кузнецкой</vt:lpstr>
      <vt:lpstr>Богатство недр Земли Кузнецкой</vt:lpstr>
      <vt:lpstr>Богатство недр Земли Кузнецкой</vt:lpstr>
      <vt:lpstr>Богатство недр Земли Кузнецкой</vt:lpstr>
      <vt:lpstr>Богатство недр Земли Кузнецкой</vt:lpstr>
      <vt:lpstr>Богатство недр Земли Кузнецкой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Кузнецка Котловина сформировалась 450 млн. лет назад</dc:title>
  <dc:creator>user</dc:creator>
  <cp:lastModifiedBy>Жанночка</cp:lastModifiedBy>
  <cp:revision>114</cp:revision>
  <dcterms:created xsi:type="dcterms:W3CDTF">2008-02-16T10:29:51Z</dcterms:created>
  <dcterms:modified xsi:type="dcterms:W3CDTF">2011-05-11T14:58:53Z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1007259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