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C17042-5EE5-452D-99DF-15373787C61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file:///G:\&#1084;&#1086;&#1080;%20&#1076;&#1086;&#1082;&#1091;&#1084;&#1077;&#1085;&#1090;&#1099;\&#1091;&#1088;&#1086;&#1082;&#1080;\&#1075;&#1086;&#1090;&#1086;&#1074;&#1099;&#1077;%20&#1091;&#1088;&#1086;&#1082;&#1080;%206%20&#1091;&#1088;&#1086;&#1082;\1%20&#1095;&#1077;&#1090;&#1074;&#1077;&#1088;&#1090;&#1100;\6%20&#1082;&#1083;&#1072;&#1089;&#1089;%204%20&#1091;&#1088;&#1086;&#1082;%20%201%20&#1095;&#1077;&#1090;&#1074;&#1077;&#1088;&#1090;&#1100;\&#1055;&#1088;&#1086;&#1082;&#1086;&#1092;&#1100;&#1077;&#1074;.avi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84;&#1086;&#1080;%20&#1076;&#1086;&#1082;&#1091;&#1084;&#1077;&#1085;&#1090;&#1099;\&#1091;&#1088;&#1086;&#1082;&#1080;\&#1075;&#1086;&#1090;&#1086;&#1074;&#1099;&#1077;%20&#1091;&#1088;&#1086;&#1082;&#1080;%206%20&#1091;&#1088;&#1086;&#1082;\1%20&#1095;&#1077;&#1090;&#1074;&#1077;&#1088;&#1090;&#1100;\6%20&#1082;&#1083;&#1072;&#1089;&#1089;%204%20&#1091;&#1088;&#1086;&#1082;%20%201%20&#1095;&#1077;&#1090;&#1074;&#1077;&#1088;&#1090;&#1100;\&#1055;&#1088;&#1086;&#1082;&#1086;&#1092;&#1100;&#1077;&#1074;.avi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user\&#1056;&#1072;&#1073;&#1086;&#1095;&#1080;&#1081;%20&#1089;&#1090;&#1086;&#1083;\&#1052;&#1086;&#1103;%20&#1084;&#1091;&#1079;&#1099;&#1082;&#1072;\&#1055;&#1088;&#1086;&#1082;&#1086;&#1092;&#1100;&#1077;&#1074;\&#1057;.&#1055;&#1088;&#1086;&#1082;&#1086;&#1092;&#1100;&#1077;&#1074;%20-%20&#1057;&#1102;&#1080;&#1090;&#1072;%20&#1056;&#1086;&#1084;&#1077;&#1086;%20&#1080;%20&#1044;&#1078;&#1091;&#1083;&#1100;&#1077;&#1090;&#1090;&#1072;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3196492"/>
            <a:ext cx="6858000" cy="16002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1891-1953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композитор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357298"/>
            <a:ext cx="8858280" cy="142876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Сергеевич Прокофьев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Прокофьев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72198" y="3286124"/>
            <a:ext cx="2714644" cy="302113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09731" y="5476263"/>
            <a:ext cx="54965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музыки МБОУ СОШ № 64</a:t>
            </a:r>
          </a:p>
          <a:p>
            <a:pPr algn="ctr"/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Брянска Бузаева Елена Александровна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50112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Сцены из произведений Прокофьева</a:t>
            </a:r>
            <a:endParaRPr lang="ru-RU" sz="36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p01053i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720598"/>
            <a:ext cx="2857520" cy="31801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801" y="1714488"/>
            <a:ext cx="34131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Опера « Война и мир»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01045i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67063" y="1784974"/>
            <a:ext cx="3462355" cy="2584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850492" y="4500570"/>
            <a:ext cx="2307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Балет « Ромео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Джульетта»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Сцены из балета Прокофьева Золушка (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43702" y="2643182"/>
            <a:ext cx="2381938" cy="27243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6864571" y="5286388"/>
            <a:ext cx="18590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Балет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Золушка»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Рисунок51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429520" y="1428736"/>
            <a:ext cx="1103285" cy="743651"/>
          </a:xfrm>
          <a:prstGeom prst="rect">
            <a:avLst/>
          </a:prstGeom>
        </p:spPr>
      </p:pic>
      <p:pic>
        <p:nvPicPr>
          <p:cNvPr id="11" name="Рисунок 10" descr="Рисунок555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72066" y="5857892"/>
            <a:ext cx="877751" cy="591263"/>
          </a:xfrm>
          <a:prstGeom prst="rect">
            <a:avLst/>
          </a:prstGeom>
        </p:spPr>
      </p:pic>
      <p:pic>
        <p:nvPicPr>
          <p:cNvPr id="12" name="Рисунок 11" descr="Рисунок56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786182" y="6000768"/>
            <a:ext cx="681845" cy="5685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4399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Разный Прокофьев</a:t>
            </a:r>
            <a:endParaRPr lang="ru-RU" sz="4800" b="1" cap="none" spc="0" dirty="0">
              <a:ln w="50800"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p01040i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3571876"/>
            <a:ext cx="2670319" cy="29718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Pp01043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00298" y="1785926"/>
            <a:ext cx="2286016" cy="25441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Pp01046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7686" y="3714752"/>
            <a:ext cx="2567627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Прокофьев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388" y="1785926"/>
            <a:ext cx="2477747" cy="27574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20" y="1643050"/>
            <a:ext cx="1888705" cy="1695796"/>
          </a:xfrm>
          <a:prstGeom prst="rect">
            <a:avLst/>
          </a:prstGeom>
        </p:spPr>
      </p:pic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15206" y="4714884"/>
            <a:ext cx="1674391" cy="1695796"/>
          </a:xfrm>
          <a:prstGeom prst="rect">
            <a:avLst/>
          </a:prstGeom>
        </p:spPr>
      </p:pic>
      <p:pic>
        <p:nvPicPr>
          <p:cNvPr id="9" name="Рисунок 8" descr="Рисунок5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929190" y="2214554"/>
            <a:ext cx="1395869" cy="932611"/>
          </a:xfrm>
          <a:prstGeom prst="rect">
            <a:avLst/>
          </a:prstGeom>
        </p:spPr>
      </p:pic>
      <p:pic>
        <p:nvPicPr>
          <p:cNvPr id="10" name="Рисунок 9" descr="Рисунок54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143240" y="4714884"/>
            <a:ext cx="1022336" cy="1273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595021"/>
            <a:ext cx="8643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Mistral" pitchFamily="66" charset="0"/>
              </a:rPr>
              <a:t>Прокофьев умер в один день со Сталиным. Его смерть почти не была замечена советскими средствами массовой информации. Неуклюжей попыткой советской власти сгладить вину перед композитором стало посмертное присуждение ему Ленинской премии (1957).</a:t>
            </a:r>
            <a:endParaRPr lang="ru-RU" sz="2800" dirty="0">
              <a:solidFill>
                <a:schemeClr val="bg1"/>
              </a:solidFill>
              <a:latin typeface="Mistral" pitchFamily="66" charset="0"/>
            </a:endParaRPr>
          </a:p>
        </p:txBody>
      </p:sp>
      <p:pic>
        <p:nvPicPr>
          <p:cNvPr id="3" name="Прокофьев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417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http://www.qton.ru/63.html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408" y="260648"/>
            <a:ext cx="75328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Использованные ресурсы:</a:t>
            </a:r>
            <a:endParaRPr lang="ru-RU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534" y="2132856"/>
            <a:ext cx="8572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http://www.antilopa.ru/who-is-who/information/03/information/094-1.html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9534" y="3304729"/>
            <a:ext cx="7492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http://www.megabook.ru/Article.asp?AID=664837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8677" y="4183024"/>
            <a:ext cx="449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http://www.belcanto.ru/apelsin.html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1990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классической музыки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4281518" cy="5072098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композитор Сергей Сергеевич Прокофьев родился 23 апреля 1891 года на Украине селе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Сонцовка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Екатеринославской губернии. Его мать хорошо играла на рояле, и мальчик с раннего детства открыл для себя мир классической музыки.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Pp01043.bmp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786314" y="1687052"/>
            <a:ext cx="3786214" cy="421369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6000768"/>
            <a:ext cx="3929089" cy="6525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Поездка в Москву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p01040i.bmp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1" y="1644205"/>
            <a:ext cx="4070256" cy="4829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355977" y="1571612"/>
            <a:ext cx="4608511" cy="50977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5 лет Сережа уже пробовал сочинять небольшие пьесы для фортепиано. Одна из них, под названием «Индийский галоп», стала известной. Огромное впечатление на мальчика произвела поездка в Москву и посещение оперного театра, где Сережа услышал оперы «Фауст»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«Князь Игорь» Бородина. Будущий композитор вернулся домой и тут же приступил к сочинению оперы «Великан»</a:t>
            </a:r>
            <a:endParaRPr lang="ru-RU" sz="1800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Учеба в консерватории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472518" cy="4333895"/>
          </a:xfrm>
        </p:spPr>
        <p:txBody>
          <a:bodyPr>
            <a:normAutofit fontScale="925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13 лет мальчик начал учиться в Петербургской консерватории. При поступлении Сережа поразил экзаменационную комиссию: он вошел, сгибаясь под тяжестью двух огромных папок, в которых лежали его сочинения — четыре оперы, симфония, две сонаты и довольно много фортепианных пьес. «Это мне нравится!» — весело воскликнул председатель комиссии, композитор Римский-Корсаков.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Рисунок5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1929" y="6066243"/>
            <a:ext cx="1038679" cy="693964"/>
          </a:xfrm>
          <a:prstGeom prst="rect">
            <a:avLst/>
          </a:prstGeom>
        </p:spPr>
      </p:pic>
      <p:pic>
        <p:nvPicPr>
          <p:cNvPr id="5" name="Рисунок 4" descr="Рисунок5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65405" y="5776245"/>
            <a:ext cx="1901795" cy="1273959"/>
          </a:xfrm>
          <a:prstGeom prst="rect">
            <a:avLst/>
          </a:prstGeom>
        </p:spPr>
      </p:pic>
      <p:pic>
        <p:nvPicPr>
          <p:cNvPr id="6" name="Рисунок 5" descr="Рисунок55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59059" y="5984926"/>
            <a:ext cx="877751" cy="591263"/>
          </a:xfrm>
          <a:prstGeom prst="rect">
            <a:avLst/>
          </a:prstGeom>
        </p:spPr>
      </p:pic>
      <p:pic>
        <p:nvPicPr>
          <p:cNvPr id="7" name="Рисунок 6" descr="Рисунок5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29256" y="5643578"/>
            <a:ext cx="1395869" cy="932611"/>
          </a:xfrm>
          <a:prstGeom prst="rect">
            <a:avLst/>
          </a:prstGeom>
        </p:spPr>
      </p:pic>
      <p:pic>
        <p:nvPicPr>
          <p:cNvPr id="8" name="Рисунок 7" descr="Рисунок5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58016" y="5214950"/>
            <a:ext cx="2096851" cy="14080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миру</a:t>
            </a:r>
            <a:endParaRPr lang="ru-R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401080" cy="40322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консерватории Прокофьев много лет путешествовал по разным странам. Он посетил Англию и Америку, Францию и Испанию, Японию и Кубу. Повсюду композитор играл свои сочинения, а его новые оперы и балеты ставились ведущими театрами мира.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музыке Прокофьева публика привыкла не сразу. Сочинения Прокофьева поражали слушателя свежестью, динамичностью, в них была новая красота —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дерзкого шествия молодости, сочетавшаяся с тонким лиризмом.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Mistral" pitchFamily="66" charset="0"/>
            </a:endParaRP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5715016"/>
            <a:ext cx="8358245" cy="919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Балет « Ромео и Джульетта»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ulanovi.bmp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357158" y="1643050"/>
            <a:ext cx="4339277" cy="4829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86314" y="1643050"/>
            <a:ext cx="4038600" cy="4857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знаменитого балета Прокофьева «Ромео и Джульетта» вначале показалась непонятной и неудобной для танца даже талантливой балерине Галине Улановой, ставшей потом непревзойденной исполнительницей партии Джульетты. «Но чем больше мы в нее вслушивались, — рассказывала Уланова, — тем ярче вставали перед нами образы, рождавшиеся из музыки».</a:t>
            </a:r>
          </a:p>
          <a:p>
            <a:endParaRPr lang="ru-RU" sz="2400" dirty="0">
              <a:solidFill>
                <a:schemeClr val="bg2">
                  <a:lumMod val="75000"/>
                  <a:lumOff val="25000"/>
                </a:schemeClr>
              </a:solidFill>
              <a:latin typeface="Mistral" pitchFamily="66" charset="0"/>
            </a:endParaRPr>
          </a:p>
        </p:txBody>
      </p:sp>
      <p:pic>
        <p:nvPicPr>
          <p:cNvPr id="6" name="С.Прокофьев - Сюита Ромео и Джульет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14282" y="5714992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9810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 « Любовь к трем апельсинам»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4163406" cy="42862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Прокофьева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 всемирное признание. Среди его сочинений оперы «Игрок», «Любовь к трем апельсинам», «Война и мир»; балеты «Ромео и Джульетта», «Золушка», «Сказ о каменном цветке», кантата «Александр Невский», симфонии, концерты для инструментов с оркестром; музыка к фильмам.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Mistral" pitchFamily="66" charset="0"/>
            </a:endParaRPr>
          </a:p>
        </p:txBody>
      </p:sp>
      <p:pic>
        <p:nvPicPr>
          <p:cNvPr id="6" name="Рисунок 5" descr="Рисунок5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4786322"/>
            <a:ext cx="2096851" cy="1408060"/>
          </a:xfrm>
          <a:prstGeom prst="rect">
            <a:avLst/>
          </a:prstGeom>
        </p:spPr>
      </p:pic>
      <p:pic>
        <p:nvPicPr>
          <p:cNvPr id="7" name="Рисунок 6" descr="Рисунок5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15074" y="4786322"/>
            <a:ext cx="1901795" cy="127395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4" cstate="email"/>
          <a:stretch>
            <a:fillRect/>
          </a:stretch>
        </p:blipFill>
        <p:spPr>
          <a:xfrm>
            <a:off x="4332599" y="2118611"/>
            <a:ext cx="4520549" cy="25336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2968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для детей.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472518" cy="5072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Прокофьев написал немало произведений для детей. Это песни, сборники фортепианных пьес и, конечно, знаменитая симфоническая сказка «Петя и волк», написанная на собственный сюжет для детей. Каждый персонаж в сказке охарактеризован определенным инструментом или группой инструментов: Волк — валторнами, Птичка — флейтой, Утка — гобоем, мальчик Петя — группой струнных инструментов. Позднее «Петю и волка» экранизировал американский мультипликатор Уолт Дисней.</a:t>
            </a:r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106" y="129193"/>
            <a:ext cx="8715436" cy="92868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Балет « Золушка»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106" y="980728"/>
            <a:ext cx="4619248" cy="554956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военные годы Прокофьевым было создано еще одно крупное сценическое произведение — балет «Золушка» (1945, Москва). Среди произведений военных и первых послевоенных лет — симфонии № 5 и 6 (1944, 1947), сонаты № 7, 8, 9 для фортепиано (1942, 1944, 1947), соната для флейты и фортепиано (1943; известна также в скрипичной редакции), соната для скрипки и фортепиано (1938-1946).</a:t>
            </a:r>
          </a:p>
          <a:p>
            <a:endParaRPr lang="ru-RU" sz="2400" dirty="0">
              <a:latin typeface="Mistral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3280" y="4729782"/>
            <a:ext cx="42707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Балет « Золушка»</a:t>
            </a:r>
            <a:endParaRPr lang="ru-RU" sz="4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5064584" y="1356734"/>
            <a:ext cx="3743325" cy="26098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97</TotalTime>
  <Words>627</Words>
  <Application>Microsoft Office PowerPoint</Application>
  <PresentationFormat>Экран (4:3)</PresentationFormat>
  <Paragraphs>36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Сергей Сергеевич Прокофьев</vt:lpstr>
      <vt:lpstr>Мир классической музыки</vt:lpstr>
      <vt:lpstr>Поездка в Москву</vt:lpstr>
      <vt:lpstr>Учеба в консерватории</vt:lpstr>
      <vt:lpstr>Путешествие по миру</vt:lpstr>
      <vt:lpstr>Балет « Ромео и Джульетта»</vt:lpstr>
      <vt:lpstr>Опера « Любовь к трем апельсинам»</vt:lpstr>
      <vt:lpstr>Произведения для детей.</vt:lpstr>
      <vt:lpstr>Балет « Золушка»</vt:lpstr>
      <vt:lpstr>Слайд 10</vt:lpstr>
      <vt:lpstr>Слайд 11</vt:lpstr>
      <vt:lpstr>Слайд 12</vt:lpstr>
      <vt:lpstr>Слайд 13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Сергеевич Прокофьев</dc:title>
  <dc:creator>buzaeva2013@yandex.ru</dc:creator>
  <cp:lastModifiedBy>Олег</cp:lastModifiedBy>
  <cp:revision>17</cp:revision>
  <dcterms:created xsi:type="dcterms:W3CDTF">2009-11-16T10:26:23Z</dcterms:created>
  <dcterms:modified xsi:type="dcterms:W3CDTF">2013-03-04T14:47:10Z</dcterms:modified>
</cp:coreProperties>
</file>