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9" r:id="rId4"/>
    <p:sldId id="260" r:id="rId5"/>
    <p:sldId id="257" r:id="rId6"/>
    <p:sldId id="258" r:id="rId7"/>
    <p:sldId id="263" r:id="rId8"/>
    <p:sldId id="261" r:id="rId9"/>
    <p:sldId id="266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045BE-462A-485F-A3BF-8681EEA7B47C}" type="datetimeFigureOut">
              <a:rPr lang="ru-RU" smtClean="0"/>
              <a:pPr/>
              <a:t>06.01.2011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26F4-E287-4379-9C8C-F53AA3E54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26F4-E287-4379-9C8C-F53AA3E5417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1/6/2011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rukukla.ru/image/gallery/oberegi1/20081023061055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kukla.ru/image/gallery/oberegi1/20081023063655.jpg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rukukla.ru/image/gallery/oberegi1/20081023063159.jp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06538" y="260350"/>
            <a:ext cx="655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МОУ «Средняя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общеобразовательная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школа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с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углубленным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изучением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отдельных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предметов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№8»</a:t>
            </a:r>
          </a:p>
        </p:txBody>
      </p:sp>
      <p:sp>
        <p:nvSpPr>
          <p:cNvPr id="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8229600" cy="1905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«Обереги»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3657600"/>
            <a:ext cx="3048000" cy="1800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Выполнили:                                                                    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Крестовская Кристина Михайловна                                                                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ученица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9 «В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»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класса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Научный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руководитель:                                                                              Торопова Лидия Дмитриевна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48013" y="5835650"/>
            <a:ext cx="2255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г.Ленинск-Кузнецкий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2011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C:\Users\user\Desktop\P10007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8587" y="2819400"/>
            <a:ext cx="30964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Диплом\P10006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95800" y="649843"/>
            <a:ext cx="4191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поставленными задачами мы справились  и рекомендуем изготавливать обереги своими руками и только из натуральных материалов.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Диплом\P10005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419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2654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itchFamily="2" charset="-79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" name="Рисунок 2" descr="C:\Users\user\Desktop\P10007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P10007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18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95400" y="2357497"/>
            <a:ext cx="694154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зучить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сущность проблемы сбережения себя и окружающих с помощью оберегов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8382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Цель работы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Задачи</a:t>
            </a:r>
            <a:r>
              <a:rPr lang="en-US" sz="6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: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Определить понятие «оберег» и что оберегали с их помощью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Воссоздать историю появления оберегов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Узнать какие обереги бывают и что символизируют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Дать советы по изготовлению оберегов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Диплом\P10005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Диплом\P10005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528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*Это обереги с сайта Аллы Багдасарьян - http://www.insmolensk.ru/default.php?rubrica=90 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4791655" y="-67255"/>
            <a:ext cx="2514600" cy="3411110"/>
          </a:xfrm>
          <a:prstGeom prst="rect">
            <a:avLst/>
          </a:prstGeom>
          <a:noFill/>
        </p:spPr>
      </p:pic>
      <p:pic>
        <p:nvPicPr>
          <p:cNvPr id="10" name="Рисунок 9" descr="C:\Users\user\Desktop\Диплом\P100058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52400"/>
            <a:ext cx="23946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19500" y="3291840"/>
          <a:ext cx="1905000" cy="27432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62000" y="304800"/>
            <a:ext cx="7315200" cy="30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30" tIns="42849" rIns="14283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береги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магические средства, предохраняющие человека и его мир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скот, урожай, орудия производства и т.п.) от потенциальной опасности: нечистой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силы,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болезней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(в том числе сглаза,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порчи), хищных животных, градовых туч и т.д.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\Desktop\Диплом\материал интернет\обереги\Обереги (Словарь языческой мифологии славян).files\2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419100" cy="600075"/>
          </a:xfrm>
          <a:prstGeom prst="rect">
            <a:avLst/>
          </a:prstGeom>
          <a:noFill/>
        </p:spPr>
      </p:pic>
      <p:pic>
        <p:nvPicPr>
          <p:cNvPr id="6" name="Рисунок 5" descr="C:\Users\user\Desktop\Новая папка\P10007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895600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Диплом\P10005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7621" y="304800"/>
            <a:ext cx="460677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4676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Ритуальные предметы </a:t>
            </a:r>
            <a:r>
              <a:rPr lang="ru-RU" dirty="0" smtClean="0"/>
              <a:t>(свадебный венок, части одежды, пасхальная скатерть и др.)</a:t>
            </a:r>
          </a:p>
          <a:p>
            <a:pPr algn="just"/>
            <a:r>
              <a:rPr lang="ru-RU" b="1" dirty="0" smtClean="0"/>
              <a:t>Остатки от ритуальных предметов</a:t>
            </a:r>
            <a:r>
              <a:rPr lang="ru-RU" dirty="0" smtClean="0"/>
              <a:t>(пепел от купальского костра, кости пасхального поросенка и т.д.)</a:t>
            </a:r>
          </a:p>
          <a:p>
            <a:pPr algn="just"/>
            <a:r>
              <a:rPr lang="ru-RU" b="1" dirty="0" smtClean="0"/>
              <a:t>Универсальные обереги</a:t>
            </a:r>
            <a:r>
              <a:rPr lang="ru-RU" dirty="0" smtClean="0"/>
              <a:t> (молитва, крест, ладанка, святая вода, сотворение крестного знамения и др.)</a:t>
            </a:r>
          </a:p>
          <a:p>
            <a:pPr algn="just"/>
            <a:r>
              <a:rPr lang="ru-RU" b="1" dirty="0" smtClean="0"/>
              <a:t>Текстовые обереги </a:t>
            </a:r>
            <a:r>
              <a:rPr lang="ru-RU" dirty="0" smtClean="0"/>
              <a:t>(заговоры, приговоры, песни и др.)</a:t>
            </a:r>
          </a:p>
          <a:p>
            <a:pPr algn="just"/>
            <a:r>
              <a:rPr lang="ru-RU" b="1" dirty="0" smtClean="0"/>
              <a:t>Предметы</a:t>
            </a:r>
            <a:r>
              <a:rPr lang="ru-RU" dirty="0" smtClean="0"/>
              <a:t> (ключ, замок, лапти, веник и др.)</a:t>
            </a:r>
          </a:p>
          <a:p>
            <a:pPr algn="just"/>
            <a:r>
              <a:rPr lang="ru-RU" b="1" dirty="0" smtClean="0"/>
              <a:t>Ритуальные действия</a:t>
            </a:r>
            <a:r>
              <a:rPr lang="ru-RU" dirty="0" smtClean="0"/>
              <a:t> (обходы, опахивание,</a:t>
            </a:r>
            <a:r>
              <a:rPr lang="ru-RU" b="1" dirty="0" smtClean="0"/>
              <a:t> </a:t>
            </a:r>
            <a:r>
              <a:rPr lang="ru-RU" dirty="0" smtClean="0"/>
              <a:t>опоясывание, очерчивание)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81000"/>
            <a:ext cx="4661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Разновидности оберегов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*Оберег Небеса, источник - http://wazhenka.ru/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314935" cy="2438400"/>
          </a:xfrm>
          <a:prstGeom prst="rect">
            <a:avLst/>
          </a:prstGeom>
          <a:noFill/>
        </p:spPr>
      </p:pic>
      <p:pic>
        <p:nvPicPr>
          <p:cNvPr id="33796" name="Picture 4" descr="*Оберег Рыба (значение - плодовитость, воспроизводство, подробнее смотрите выше в статье), фото с сайта http://wazhenka.ru/ . 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676400"/>
            <a:ext cx="1800225" cy="270710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52400"/>
            <a:ext cx="3810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240</Words>
  <PresentationFormat>Экран (4:3)</PresentationFormat>
  <Paragraphs>38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«Обереги»</vt:lpstr>
      <vt:lpstr>Слайд 2</vt:lpstr>
      <vt:lpstr>Слайд 3</vt:lpstr>
      <vt:lpstr>Задачи: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«Обереги»</dc:title>
  <dc:creator>user</dc:creator>
  <cp:lastModifiedBy>Торопова</cp:lastModifiedBy>
  <cp:revision>23</cp:revision>
  <dcterms:created xsi:type="dcterms:W3CDTF">2010-01-07T12:40:35Z</dcterms:created>
  <dcterms:modified xsi:type="dcterms:W3CDTF">2011-01-06T06:41:15Z</dcterms:modified>
</cp:coreProperties>
</file>