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A44E66E-1B76-4F33-B17A-0477ECFEFF16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FFD6654-137D-4728-AB33-A144900C05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e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СССР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 ЮБИЛЕЕМ ПРЕЗИНТАЦИЙ ОТ </a:t>
            </a:r>
            <a:r>
              <a:rPr lang="en-US" dirty="0" smtClean="0"/>
              <a:t>DSA!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024336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39" y="4509120"/>
            <a:ext cx="2874301" cy="191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4677173"/>
            <a:ext cx="2808312" cy="1578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59" y="4839352"/>
            <a:ext cx="1281882" cy="12545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7"/>
            <a:ext cx="806932" cy="492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06" y="188640"/>
            <a:ext cx="28575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8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Закавказский ЦИК в 1923 году постановил, что герб ЗСФСР представляет собой изображение на фоне чёрного горного хребта, в лучах восходящего из-за гор солнца золотых серпа и молота, помещённых крест-накрест рукоятками книзу, и пятиконечной красной звезды над ними. В нижней части герба, у подножия горного хребта с выдающимися тремя вершинами, изображены: справа — нефтяные вышки, слева фабрика с дымящимися трубами, в центре — виноградная лоза, хлопок, рис, кукуруза и пшеничные колосья. Всё изображение окружала красная лента, на которой на армянском, русском, грузинском и тюркском языках было написано «З.С.Ф.С.Р.». Внизу герба, между концами ленты, располагалась надпись на русском языке «Пролетарии всех стран, соединяйтесь</a:t>
            </a:r>
            <a:r>
              <a:rPr lang="ru-RU" dirty="0" smtClean="0"/>
              <a:t>!».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Надпись на тюркском (азербайджанском) языке видоизменилась после перехода от арабского к латинскому алфавиту.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ЗСФСР герб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26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БНСР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6120"/>
            <a:ext cx="5256584" cy="2628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77988"/>
            <a:ext cx="2138619" cy="2142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0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ХНСР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250281"/>
            <a:ext cx="7747000" cy="387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4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«Государственный флаг Армянской Советской Социалистической Республики представляет собой красное прямоугольное полотнище с синей полосой посередине во всю длину флага. На верхней красной части полотнища флага, у древка, изображены золотые серп и молот, а над ними красная пятиконечная звезда, обрамлённая золотой каймой. Отношение ширины флага к его длине — 1:2.</a:t>
            </a:r>
          </a:p>
          <a:p>
            <a:r>
              <a:rPr lang="ru-RU" dirty="0"/>
              <a:t>Серп и молот вписываются в квадрат, сторона которого равна 1/5 ширины флага. Острый конец серпа приходится по середине верхней стороны квадрата, рукоятки серпа и молота упираются в нижние углы квадрата. Длина молота с рукояткой составляет 3/4 диагонали квадрата. Пятиконечная звезда вписывается в окружность диаметром в 1/10 ширины флага, касающуюся середины верхней стороны квадрата. Расстояние вертикальной оси звезды серпа и молота от древка равняется 1/4 ширины флага. Расстояние от верхней кромки флага до центра звезды 1/11 ширины флага»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АРМЯНСКАЯ ССР флаг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12840" cy="185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Государственный герб Армянской Советской Социалистической Республики состоит из изображения Большого и Малого Арарата, сверху серп и молот на пятиконечной звезде, окружённой лучами. У подножия гор куст виноградника с лозой и листьями, справа и слева колосья пшеницы. Вокруг герба на полях надпись на армянском языке «Армянская Советская Социалистическая Республика». Внизу на красном фоне надпись на красном фоне на армянском и русском языках «Пролетарии всех стран, соединяйтесь!»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АРМЯНСКАЯ 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7986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Государственный флаг Азербайджанской Советской Социалистической Республики представляет собой красное прямоугольное полотнище, состоящее из двух горизонтально расположенных цветных полос: верхней, красного цвета, составляющей три четверти ширины, и нижней, синего цвета, составляющей одну четвёртую ширины флага, с изображением в верхнем левом углу красной полосы, у древка, золотых серпа и молота и над ними красной пятиконечной звезды, обрамлённой золотой каймой. Отношение ширины флага к его длине 1:2.</a:t>
            </a:r>
          </a:p>
          <a:p>
            <a:r>
              <a:rPr lang="ru-RU" dirty="0"/>
              <a:t>Серп и молот вписываются в квадрат, сторона которого равна 1/4 ширины флага. Острый конец серпа приходится по середине верхней стороны квадрата, рукоятки серпа и молота упираются в нижние углы квадрата. Длина молота с рукояткой составляет 3/4 диагонали квадрата. Пятиконечная звезда вписывается в окружность диаметром в 1/8 ширины флага, касающуюся середины верхней стороны квадрата. Расстояние вертикальной оси звезды, серпа и молота от древка равняется 1/3 ширины флага. Расстояние от верхней кромки флага до центра звезды 1/8 ширины флага.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АЗЕРБАЙДЖАН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96" y="0"/>
            <a:ext cx="3833664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1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Государственный герб Азербайджанской Советской Социалистической Республики представляет собой изображение серпа и молота, нефтяной вышки на фоне восходящего солнца, обрамленных венцом из хлопка и колосьев, с надписью на азербайджанском и русском языках: «Азербайджанская Советская Социалистическая Республика», «Пролетарии всех стран, соединяйтесь!» В верхней части герба − пятиконечная звезда.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АЗЕРБАЙДЖАНСКАЯ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905000" cy="2171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6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НАССР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5688632" cy="2844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1905000" cy="2124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ССРА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5715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2976"/>
            <a:ext cx="1714500" cy="1724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/>
              <a:t>С 1926 года надпись "</a:t>
            </a:r>
            <a:r>
              <a:rPr lang="ru-RU" dirty="0" err="1"/>
              <a:t>С.С.Р.Абхазия</a:t>
            </a:r>
            <a:r>
              <a:rPr lang="ru-RU" dirty="0"/>
              <a:t>" на абхазском языке была перенесена из центрального изображения на круговую красную кайму и продублирована на русском и грузинском языках, как и </a:t>
            </a:r>
            <a:r>
              <a:rPr lang="ru-RU" dirty="0" err="1"/>
              <a:t>девиз.Примечательно</a:t>
            </a:r>
            <a:r>
              <a:rPr lang="ru-RU" dirty="0"/>
              <a:t>, что с 1928 года абхазская письменность была переведена на латинизированный алфавит, в 1938 - на грузинский, а в 1954 г. - на русский, что отражалась и в надписях на гербе.</a:t>
            </a:r>
          </a:p>
          <a:p>
            <a:endParaRPr lang="ru-RU" dirty="0"/>
          </a:p>
          <a:p>
            <a:r>
              <a:rPr lang="ru-RU" dirty="0"/>
              <a:t>16 февраля 1931 года ССР Абхазия была преобразована в Абхазскую Автономную Советскую Социалистическую Республику в составе Грузинской ССР. Герб полностью повторял грузинский, отличаясь только добавлением девиза на абхазском языке: Государственным гербом Абхазской АССР является государственный герб Грузинской ССР, который состоит из круглого красного поля, в верхней части которого изображена светящаяся пятиконечная звезда с простирающимися по всему полю лучами, внизу - снежный хребет голубого цвета; на правой стороне - золотые колосья и на левой - золотые лозы с виноградными лозами. Концы колосьев и лоз переплетены между собой у основания хребта в нижней части поля. Большую часть середины занимают изображения золотых серпа и молота, которые упираются: вверху - в светящуюся звезду, внизу - в вершину хребта, а по бокам - в колосья и лозы. Вокруг поля помещена надпись на грузинском, абхазском и русском языках: "Пролетарии всех стран, соединяйтесь!" Герб окаймлён вокруг узором из орнаментов в грузинском стиле". 6 июля 1978 года в герб была добавлена надпись в две строки «Абхазская АССР» на грузинском (сверху) и абхазском (снизу) языках.</a:t>
            </a:r>
          </a:p>
          <a:p>
            <a:endParaRPr lang="ru-RU" dirty="0"/>
          </a:p>
          <a:p>
            <a:r>
              <a:rPr lang="ru-RU" dirty="0"/>
              <a:t>25 августа 1990 года Верховный Совет Абхазской ССР принял декларацию о государственном суверенитете Абхазской ССР, что не получило никакого отражения на её гербе и флаге. Известны фотографии, на которых в качестве герба Абхазии используется абхазский флаг, помещенный в геральдический щит. В 1990 Абхазия была провозглашена суверенной Республикой. Когда Грузия весной 1991 объявила о выходе из Советского Союза, Абхазия изъявила желание остаться в СССР. Летом 1992 г. усилились разногласия между Абхазией и грузинским руководством, что привело к вооружённому конфликту, унёсшему жизни 17 тыс. человек. 23 июля 1992 года был принят Закон «О новой государственной символике Республики Абхазия», которым были утверждены новые государственные герб и флаг. Независимость республики была провозглашена Верховным Советом Абхазии в новой конституции от 26 ноября 1994 г. и в Акте от 12 декабря 1999 г., согласно итогам предшествовавшего референдума. Грузинские власти не признают этого и считают Абхазию территорией Грузии. 26 августа 2008 г. после военного конфликта в Южной Осетии правительством России была признана независимость Абхазии</a:t>
            </a:r>
          </a:p>
          <a:p>
            <a:endParaRPr lang="ru-RU" dirty="0"/>
          </a:p>
          <a:p>
            <a:r>
              <a:rPr lang="ru-RU" dirty="0"/>
              <a:t>В Грузии установлено, что официальными символами «Автономной Республики Абхазия» являются герб и флаг Грузии...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Герб ССРА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344"/>
            <a:ext cx="22129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Сою́з</a:t>
            </a:r>
            <a:r>
              <a:rPr lang="ru-RU" dirty="0"/>
              <a:t> </a:t>
            </a:r>
            <a:r>
              <a:rPr lang="ru-RU" dirty="0" err="1"/>
              <a:t>Сове́тских</a:t>
            </a:r>
            <a:r>
              <a:rPr lang="ru-RU" dirty="0"/>
              <a:t> </a:t>
            </a:r>
            <a:r>
              <a:rPr lang="ru-RU" dirty="0" err="1"/>
              <a:t>Социалисти́ческих</a:t>
            </a:r>
            <a:r>
              <a:rPr lang="ru-RU" dirty="0"/>
              <a:t> </a:t>
            </a:r>
            <a:r>
              <a:rPr lang="ru-RU" dirty="0" err="1" smtClean="0"/>
              <a:t>Респу́блик</a:t>
            </a:r>
            <a:r>
              <a:rPr lang="ru-RU" dirty="0" smtClean="0"/>
              <a:t>, </a:t>
            </a:r>
            <a:r>
              <a:rPr lang="ru-RU" dirty="0"/>
              <a:t>также СССР, Советский Союз — государство, существовавшее с 1922 года по 1991 год на территории Восточной Европы, Северной, части Центральной и Восточной Азии. СССР занимал почти 1/6 часть обитаемой суши </a:t>
            </a:r>
            <a:r>
              <a:rPr lang="ru-RU" dirty="0" smtClean="0"/>
              <a:t>Земли; </a:t>
            </a:r>
            <a:r>
              <a:rPr lang="ru-RU" dirty="0"/>
              <a:t>на момент распада был самой крупной по площади страной мира. Образован на территории, которую к 1917 году занимала Российская империя без Финляндии, части Польского царства и некоторых других территорий.</a:t>
            </a:r>
          </a:p>
          <a:p>
            <a:endParaRPr lang="ru-RU" dirty="0"/>
          </a:p>
          <a:p>
            <a:r>
              <a:rPr lang="ru-RU" dirty="0"/>
              <a:t>Согласно Конституции 1977 года, СССР провозглашался единым союзным </a:t>
            </a:r>
            <a:r>
              <a:rPr lang="ru-RU" dirty="0" smtClean="0"/>
              <a:t>многонациональным социалистическим </a:t>
            </a:r>
            <a:r>
              <a:rPr lang="ru-RU" dirty="0"/>
              <a:t>государством.</a:t>
            </a:r>
          </a:p>
          <a:p>
            <a:endParaRPr lang="ru-RU" dirty="0"/>
          </a:p>
          <a:p>
            <a:r>
              <a:rPr lang="ru-RU" dirty="0"/>
              <a:t>После Второй мировой войны СССР имел сухопутные границы с Афганистаном, Венгрией, Ираном, Китаем, КНДР (с 9 сентября 1948 года), Монголией, Норвегией, Польшей, Румынией, Турцией, Финляндией, Чехословакией и морские с США, Швецией и Японией.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СССР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5851" cy="2156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805"/>
            <a:ext cx="2845186" cy="213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1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«Государственный флаг Грузинской Советской Социалистической Республики состоит из красного полотнища. Отношение ширины к длине 1:2. В верхнем углу у древка квадрат голубого цвета, сторона которого равна половине ширины флага. В середине квадрата круг, радиус которого равен одной трети стороны квадрата. В кругу серп и молот, над ними пятиконечная звезда. От круга к сторонам квадрата расходятся 24 луча. Серп, молот, звезда и лучи красного цвета. От середины правой стороны квадрата отходит полоса голубого цвета по всей длине флага, шириной в одну треть стороны квадрата».</a:t>
            </a:r>
          </a:p>
          <a:p>
            <a:endParaRPr lang="ru-RU" dirty="0"/>
          </a:p>
          <a:p>
            <a:r>
              <a:rPr lang="ru-RU" dirty="0"/>
              <a:t>Официальная символика цветов не устанавливалась. Неофициально считалось, что голубой цвет на флаге символизировал Чёрное море, а квадрат с лучами — безоблачное небо Грузии.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ГРУЗИНСКАЯ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0"/>
            <a:ext cx="2381250" cy="14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Государственный герб Грузинской ССР состоит из круглого красного поля, в верхней части которого изображена светящаяся пятиконечная звезда с простирающимися по всему полю лучами. Внизу — снежный хребет голубого цвета. На правой стороне — золотые колосья и на левой — золотые лозы с виноградными гроздьями. Концы колосьев и лоз переплетены между собой у основания хребта в нижней части поля. Большую часть середины занимает изображение золотого серпа и молота, которые упираются в светящуюся звезду, внизу — в вершину хребта, а по бокам — в колосья и лозы. Вокруг поля помещена надпись на грузинском и русском языках: «Пролетарии всех стран, соединяйтесь!». Герб окаймлен вокруг узором из орнаментов в грузинском стиле.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ГРУЗИНСКАЯ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Аджарская АССР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58281"/>
            <a:ext cx="5715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6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Конституцией 1937 года был утвержден флаг: красное полотнище с соотношением длины и ширины равным 2:1 и золотыми серпом и молотом в верхнем углу у древка, рядом с эмблемой изображалась также золотом надпись «Казахская ССР».</a:t>
            </a:r>
          </a:p>
          <a:p>
            <a:endParaRPr lang="ru-RU" dirty="0"/>
          </a:p>
          <a:p>
            <a:r>
              <a:rPr lang="ru-RU" dirty="0"/>
              <a:t>Название выполнялось на казахском языке латинскими буквами. После реформы казахского алфавита, 10 ноября 1940 года, были изменены соответствующим образом и надписи на флаге.</a:t>
            </a:r>
          </a:p>
          <a:p>
            <a:endParaRPr lang="ru-RU" dirty="0"/>
          </a:p>
          <a:p>
            <a:r>
              <a:rPr lang="ru-RU" dirty="0"/>
              <a:t>Новый флаг Казахской ССР был утвержден Указом Президиума Верховного Совета Казахской ССР от 24 января 1953 года. Он представлял собой красное полотнище с золотыми серпом и молотом, а также красной звездой, обрамленной золотой каймой, в верхнем углу у древка; в нижней части полотнища располагалась голубая горизонтальная полоса, ширина голубой полосы была равна 2/9 ширины флага, а расстояние до нее от нижней кромки флага — 1/9 ширины флага. Отношение длины флага к ширине — 2:1.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КАЗАХСКАЯ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36" y="0"/>
            <a:ext cx="3833664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0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Государственный герб Казахской Советской Социалистической Республики состоит из изображения золотых серпа и молота, помещенных крест-накрест, рукоятками книзу, на красном фоне в лучах солнца и в обрамлении колосьев, с надписью на казахском и русском языках: «Пролетарии всех стран, соединяйтесь!». Наверху герба имеется пятиконечная звезда, а в нижней его части — надпись «Казахская С. С. Р.» на казахском и русском </a:t>
            </a:r>
            <a:r>
              <a:rPr lang="ru-RU" dirty="0" smtClean="0"/>
              <a:t>языках.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азахская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2171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6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Флаг Киргизской ССР — республиканский символ Киргизской ССР. Утверждён 22 декабря 1952 года.</a:t>
            </a:r>
          </a:p>
          <a:p>
            <a:endParaRPr lang="ru-RU" dirty="0"/>
          </a:p>
          <a:p>
            <a:r>
              <a:rPr lang="ru-RU" dirty="0"/>
              <a:t>Предыдущая версия содержала золотую надпись кириллицей на киргизском (КЫРГЫЗ ССР) и русском (КИРГИЗСКАЯ ССР) языках на красном полотнище.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Киргизская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34" y="1457"/>
            <a:ext cx="3974766" cy="1987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6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Государственный герб Киргизской Советской Социалистической Республики представляет собой изображение серпа и молота в орнаментированном круге, горной цепи с восходящим солнцем в голубой арке, обрамлённых справа колосьями пшеницы, слева — ветвью хлопчатника и перевитых красной лентой. На ленте надписи: в средней части на киргизском и русском языках «Пролетарии всех стран, соединяйтесь!», внизу на киргизском языке «</a:t>
            </a:r>
            <a:r>
              <a:rPr lang="ru-RU" dirty="0" err="1"/>
              <a:t>Кыргыз</a:t>
            </a:r>
            <a:r>
              <a:rPr lang="ru-RU" dirty="0"/>
              <a:t> ССР». В верхней части герба — пятиконечная звезда.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Киргизская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1905000" cy="224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Флаг Латвийской ССР — республиканский символ Латвийской ССР — одной из республик СССР. Представляет собой прямоугольное полотнище, состоящее из пяти горизонтально расположенных цветных полос: верхней полосы красного цвета, составляющей две трети ширины флага, двух белых и двух синих чередующихся между собой волнистых полос, изображающих море и составляющих одну треть ширины флага. В верхнем углу красной полосы полотнища, у древка, на расстоянии одной пятой флага от древка изображены золотые серп и молот и над ними красная пятиконечная звезда, обрамлённая золотой каймой. Отношение ширины флага к его длине 1:2.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Латвийская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55" y="0"/>
            <a:ext cx="3954016" cy="197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0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Герб представляет собой изображение серпа и молота в лучах восходящего солнца и в обрамлении колосьев; в верхней части герба — пятиконечная звезда; в нижней части — море и на ленте, обвивающей колосья, надписи: на латышском языке — в центре — «</a:t>
            </a:r>
            <a:r>
              <a:rPr lang="ru-RU" dirty="0" err="1"/>
              <a:t>Latvijas</a:t>
            </a:r>
            <a:r>
              <a:rPr lang="ru-RU" dirty="0"/>
              <a:t> PSR» и по бокам — «</a:t>
            </a:r>
            <a:r>
              <a:rPr lang="ru-RU" dirty="0" err="1"/>
              <a:t>Visu</a:t>
            </a:r>
            <a:r>
              <a:rPr lang="ru-RU" dirty="0"/>
              <a:t> </a:t>
            </a:r>
            <a:r>
              <a:rPr lang="ru-RU" dirty="0" err="1"/>
              <a:t>zemju</a:t>
            </a:r>
            <a:r>
              <a:rPr lang="ru-RU" dirty="0"/>
              <a:t> </a:t>
            </a:r>
            <a:r>
              <a:rPr lang="ru-RU" dirty="0" err="1"/>
              <a:t>proletārieši</a:t>
            </a:r>
            <a:r>
              <a:rPr lang="ru-RU" dirty="0"/>
              <a:t>, </a:t>
            </a:r>
            <a:r>
              <a:rPr lang="ru-RU" dirty="0" err="1"/>
              <a:t>savienojieties</a:t>
            </a:r>
            <a:r>
              <a:rPr lang="ru-RU" dirty="0"/>
              <a:t>!» и на русском языке — «Пролетарии всех стран, соединяйтесь!»</a:t>
            </a:r>
          </a:p>
          <a:p>
            <a:endParaRPr lang="ru-RU" dirty="0"/>
          </a:p>
          <a:p>
            <a:r>
              <a:rPr lang="ru-RU" dirty="0"/>
              <a:t>Герб Латвийской ССР был принят 25 августа 1940 году правительством Латвийской ССР, заменён в 1990 году на нынешний герб Латвии, который был первоначально принят в 1918 году.</a:t>
            </a:r>
          </a:p>
          <a:p>
            <a:endParaRPr lang="ru-RU" dirty="0"/>
          </a:p>
          <a:p>
            <a:r>
              <a:rPr lang="ru-RU" dirty="0"/>
              <a:t>Автор художественно-графического решения — Артур Апинис.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Латвийская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190500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0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Второй вариант флага был принят 13 марта 1953 года Указом Президиума ВС КФССР. Новый флаг состоял из трёх </a:t>
            </a:r>
            <a:r>
              <a:rPr lang="ru-RU" dirty="0" err="1"/>
              <a:t>неравношироких</a:t>
            </a:r>
            <a:r>
              <a:rPr lang="ru-RU" dirty="0"/>
              <a:t> цветных полос (сверху вниз): красной (19/30 ширины полотнища), голубой (1/6 ширины), и зелёной (1/5 ширины). В верхнем левом углу полотнища, на красной полосе, находился золотой рисунок серпа и молота с контуром пятиконечной звезды над ним. Надписей на флаге теперь не было.</a:t>
            </a:r>
          </a:p>
          <a:p>
            <a:endParaRPr lang="ru-RU" dirty="0"/>
          </a:p>
          <a:p>
            <a:r>
              <a:rPr lang="ru-RU" dirty="0"/>
              <a:t>Голубой и зелёный цвета на флаге символизировали местные особенности республики. Голубой цвет символизировал реки и озёра, а зелёный — леса.</a:t>
            </a:r>
          </a:p>
          <a:p>
            <a:endParaRPr lang="ru-RU" dirty="0"/>
          </a:p>
          <a:p>
            <a:r>
              <a:rPr lang="ru-RU" dirty="0"/>
              <a:t>1 сентября 1953 года были приняты изменения статьи 118 конституции республики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Карело-финская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1889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Государственный флаг Российской Советской Федеративной Социалистической Республики представляет собой красное прямоугольное полотнище со светло-синей полосой у древка во всю ширину флага, которая составляет 1/8 длины флага. В левом верхнем углу красного полотнища изображены золотые серп и молот и над ними красная пятиконечная звезда, обрамленная золотой каймой. Отношение ширины флага к длине — 1:2.</a:t>
            </a:r>
          </a:p>
          <a:p>
            <a:endParaRPr lang="ru-RU" dirty="0"/>
          </a:p>
          <a:p>
            <a:r>
              <a:rPr lang="ru-RU" dirty="0"/>
              <a:t>Серп и молот вписываются в квадрат, сторона которого равна 1/4 ширине флага. Острый конец серпа приходится посередине верхней стороны квадрата, рукоятка серпа и молота упираются в нижние углы квадрата. Длина молота с рукояткой составляет 3/4 диагонали квадрата.</a:t>
            </a:r>
          </a:p>
          <a:p>
            <a:endParaRPr lang="ru-RU" dirty="0"/>
          </a:p>
          <a:p>
            <a:r>
              <a:rPr lang="ru-RU" dirty="0"/>
              <a:t>Пятиконечная звезда вписывается в окружность диаметром в 1/8 ширины флага, касающуюся верхней стороны квадрата.</a:t>
            </a:r>
          </a:p>
          <a:p>
            <a:endParaRPr lang="ru-RU" dirty="0"/>
          </a:p>
          <a:p>
            <a:r>
              <a:rPr lang="ru-RU" dirty="0"/>
              <a:t>Расстояние вертикальной оси звезды, серпа и молота от древка равняется 2/5 ширины флага. Расстояние от верхней кромки флага до центра звезды — 1/8 ширины флага.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РСФСР флаг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0"/>
            <a:ext cx="4088934" cy="2044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3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Герб Карело-Финской ССР — государственный символ Карело-Финской Советской Социалистической Республики. Герб КФССР базируется на гербе Советского Союза.</a:t>
            </a:r>
          </a:p>
          <a:p>
            <a:endParaRPr lang="ru-RU" dirty="0"/>
          </a:p>
          <a:p>
            <a:r>
              <a:rPr lang="ru-RU" dirty="0"/>
              <a:t>Государственный герб Карело-Финской Советской Социалистической Республики представляет собой изображение серпа и молота, леса, реки и гор в лучах восходящего солнца и в обрамлении колосьев ржи и сосновых ветвей. Надписи «Карело-Финская ССР» и «Пролетарии всех стран, соединяйтесь!» на русском и финском языках. В верхней части герба — пятиконечная звезда.</a:t>
            </a:r>
          </a:p>
          <a:p>
            <a:endParaRPr lang="ru-RU" dirty="0"/>
          </a:p>
          <a:p>
            <a:r>
              <a:rPr lang="ru-RU" dirty="0"/>
              <a:t>Герб принят в 1940 г. при образовании союзной республики, упразднён в 1956 г. при преобразовании Карело-Финской ССР в Карельскую АССР в составе РСФСР.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Карело-финская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93"/>
            <a:ext cx="1905000" cy="2238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5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Флаг Литовской ССР - республиканский флаг Литовской ССР был принят 15 июля 1953 года и представлял собой полотнище из трёх горизонтально расположенных цветных полос: верхней красного цвета (восемь двенадцатых ширины флага); средней белого цвета (одну двенадцатую ширины флага); нижней зелёного цвета (три двенадцатых ширины флага). В верхнем левом углу красной части флага размещалось изображение золотых серпа и молота с красной пятиконечной звездой над ними, обрамлённая золотой каймой. Отношение ширины флага к его длине 1:2. Положение о флаге было закреплено в статье 168 Конституции Литовской ССР от 20 апреля 1978 года. С 1940 по 1953 годы флаг представлял собой красное полотнище с серпом и молотом в верхнем левом углу и надписью LIETUVOS TSR.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Литовская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0"/>
            <a:ext cx="3882899" cy="1941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69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Герб представлял собой изображение золотого серпа и молота в золотых лучах солнца на белом фоне, обрамленного колосьями и дубовыми листьями, перевитыми красными лентами с надписями слева на литовском ,,</a:t>
            </a:r>
            <a:r>
              <a:rPr lang="ru-RU" dirty="0" err="1"/>
              <a:t>Visų</a:t>
            </a:r>
            <a:r>
              <a:rPr lang="ru-RU" dirty="0"/>
              <a:t> </a:t>
            </a:r>
            <a:r>
              <a:rPr lang="ru-RU" dirty="0" err="1"/>
              <a:t>šalių</a:t>
            </a:r>
            <a:r>
              <a:rPr lang="ru-RU" dirty="0"/>
              <a:t> </a:t>
            </a:r>
            <a:r>
              <a:rPr lang="ru-RU" dirty="0" err="1"/>
              <a:t>proletarai</a:t>
            </a:r>
            <a:r>
              <a:rPr lang="ru-RU" dirty="0"/>
              <a:t>, </a:t>
            </a:r>
            <a:r>
              <a:rPr lang="ru-RU" dirty="0" err="1"/>
              <a:t>vienykitės</a:t>
            </a:r>
            <a:r>
              <a:rPr lang="ru-RU" dirty="0"/>
              <a:t>! и справа на русском языках «Пролетарии всех стран, соединяйтесь!». В верхней части герба располагалась пятиконечная звезда, в нижней его части — буквы на красной ленте ,,LTSR. Положение о гербе было закреплено в 167 статье Конституции Литовской ССР от 20 апреля 1978 года.</a:t>
            </a:r>
          </a:p>
          <a:p>
            <a:endParaRPr lang="ru-RU" dirty="0"/>
          </a:p>
          <a:p>
            <a:r>
              <a:rPr lang="ru-RU" dirty="0"/>
              <a:t>До 1978 года дубовые листья на гербе изображали </a:t>
            </a:r>
            <a:r>
              <a:rPr lang="ru-RU" dirty="0" smtClean="0"/>
              <a:t>тёмно-зелёными, </a:t>
            </a:r>
            <a:r>
              <a:rPr lang="ru-RU" dirty="0"/>
              <a:t>хотя возможно причина просто в качестве типографских красок, когда и «золотые» лучи солнца изображалось тёмно-бронзовым, почти коричневыми. К тому же цвет дубовых листьев в описании вообще не указан.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Литовская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1905000" cy="210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Флаг Молдавской ССР представляет собой прямоугольное полотнище двухсторонне красного цвета. Посередине полотнища каждой стороны во всю его длину располагается полоса зелёного цвета. В левом углу верхней части полосы красного цвета располагается основной элемент герба Молдавской ССР — серп и молот золотистого цвета с красной пятиконечной звездой, обрамлённой каймой золотистого цвета. Зелёная полоса составляет одну четвёртую ширины флага. Отношение ширины флага к её длине — 1:2. Серп и молот вписываются в условный квадрат, сторона которого равна 1/5 ширины флага. Острый конец серпа приходится посередине верхней стороны квадрата, рукоятки серпа и молота упираются в нижние углы квадрата. Пятиконечная звезда вписывается в условную окружность диаметром в 1/10 ширины флага, касающаяся верхней стороны условного квадрата. Расстояние вертикальной оси звезды, серпа и молота от древка равняется 1/4 ширины Государственного флага. Расстояние от верхней кромки до центра звезды— 1/10 ширины Государственного флага.</a:t>
            </a:r>
          </a:p>
          <a:p>
            <a:endParaRPr lang="ru-RU" dirty="0"/>
          </a:p>
          <a:p>
            <a:r>
              <a:rPr lang="ru-RU" dirty="0"/>
              <a:t>Флаг Молдавской ССР был утверждён указом Президиума Верховного Совета МССР от 31 января 1952 года. Позже этот флаг описывался в статье 168 Конституции МССР 1978 года.</a:t>
            </a:r>
          </a:p>
          <a:p>
            <a:endParaRPr lang="ru-RU" dirty="0"/>
          </a:p>
          <a:p>
            <a:r>
              <a:rPr lang="ru-RU" dirty="0"/>
              <a:t>Предыдущий флаг Молдавской ССР был описан в 123 статье X главы конституции МССР, принятой 10 февраля 1941 года:</a:t>
            </a:r>
          </a:p>
          <a:p>
            <a:endParaRPr lang="ru-RU" dirty="0"/>
          </a:p>
          <a:p>
            <a:r>
              <a:rPr lang="ru-RU" dirty="0"/>
              <a:t>Государственный флаг Молдавской ССР состоит из красного полотнища, с изображением в левом углу у древка сверху, золотых серпа и молота и золотых букв «РССМ». Отношение ширины к длине 1:2.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Молдавская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1997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Государственный герб Молдавской Советской Социалистической Республики представляет собой изображение серпа и молота в лучах солнца и в обрамлении колосьев и початков кукурузы с гирляндой из гроздьев винограда и плодов, с надписями на красной ленте: внизу «РССМ», на правой стороне на русском языке «Пролетарии всех стран, соединяйтесь!», на левой — на молдавском языке «</a:t>
            </a:r>
            <a:r>
              <a:rPr lang="ru-RU" dirty="0" err="1"/>
              <a:t>Пролетарь</a:t>
            </a:r>
            <a:r>
              <a:rPr lang="ru-RU" dirty="0"/>
              <a:t> дин </a:t>
            </a:r>
            <a:r>
              <a:rPr lang="ru-RU" dirty="0" err="1"/>
              <a:t>тоате</a:t>
            </a:r>
            <a:r>
              <a:rPr lang="ru-RU" dirty="0"/>
              <a:t> </a:t>
            </a:r>
            <a:r>
              <a:rPr lang="ru-RU" dirty="0" err="1"/>
              <a:t>цэриле</a:t>
            </a:r>
            <a:r>
              <a:rPr lang="ru-RU" dirty="0"/>
              <a:t>, </a:t>
            </a:r>
            <a:r>
              <a:rPr lang="ru-RU" dirty="0" err="1"/>
              <a:t>уници</a:t>
            </a:r>
            <a:r>
              <a:rPr lang="ru-RU" dirty="0"/>
              <a:t>-вэ!» В верхней части герба — пятиконечная звезда.</a:t>
            </a:r>
          </a:p>
          <a:p>
            <a:endParaRPr lang="ru-RU" dirty="0"/>
          </a:p>
          <a:p>
            <a:r>
              <a:rPr lang="ru-RU" dirty="0"/>
              <a:t>Изначальная версия герба несколько отличалась от </a:t>
            </a:r>
            <a:r>
              <a:rPr lang="ru-RU" dirty="0" err="1"/>
              <a:t>позднесоветской</a:t>
            </a:r>
            <a:r>
              <a:rPr lang="ru-RU" dirty="0"/>
              <a:t>, в частности, длиной солнечных лучей и написанием слова «объединяйтесь» («</a:t>
            </a:r>
            <a:r>
              <a:rPr lang="ru-RU" dirty="0" err="1"/>
              <a:t>униць</a:t>
            </a:r>
            <a:r>
              <a:rPr lang="ru-RU" dirty="0"/>
              <a:t>-вэ») на молдавском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/>
              <a:t>3 ноября 1990 года состоялось пленарное заседание Верховного Совета Молдавии, на котором был утверждён новый герб республики.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Молдавская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5680"/>
            <a:ext cx="19050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Флаг Таджикской ССР — республиканский символ Таджикской ССР. Последняя редакция флага утверждена 20 марта 1953 года.</a:t>
            </a:r>
          </a:p>
          <a:p>
            <a:endParaRPr lang="ru-RU" dirty="0"/>
          </a:p>
          <a:p>
            <a:r>
              <a:rPr lang="ru-RU" dirty="0"/>
              <a:t>До этого применялся красный флаг с золотыми серпом и молотом и надписью кириллицей на русском (Таджикская ССР) и таджикском (РСС </a:t>
            </a:r>
            <a:r>
              <a:rPr lang="ru-RU" dirty="0" err="1"/>
              <a:t>Тоҷикистон</a:t>
            </a:r>
            <a:r>
              <a:rPr lang="ru-RU" dirty="0"/>
              <a:t>) языках в левом верхнем углу.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Таджикская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2033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Государственный герб Таджикской Советской Социалистической Республики состоит из изображения пятиконечной звезды, в верхней части которой изображены серп и молот в лучах солнца. Пятиконечная звезда обрамлена венцом, составленным справа из колосьев пшеницы, слева из веток хлопчатника с раскрытыми коробочками. Сверху венец перевит лентой с надписью: «Пролетарии всех стран, соединяйтесь!» на таджикском и русском языках. В нижнем секторе круга, образуемого венцом, лента с надписью «Таджикская ССР» на таджикском и русском </a:t>
            </a:r>
            <a:r>
              <a:rPr lang="ru-RU" dirty="0" smtClean="0"/>
              <a:t>языках.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Таджикская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1"/>
            <a:ext cx="1905000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Флаг Туркменской ССР — республиканский символ Туркменской ССР — одной из 15 республик СССР. Последний вариант флага был утверждён 1 августа 1953 года.</a:t>
            </a:r>
          </a:p>
          <a:p>
            <a:endParaRPr lang="ru-RU" dirty="0"/>
          </a:p>
          <a:p>
            <a:r>
              <a:rPr lang="ru-RU" dirty="0"/>
              <a:t>До этого применялся красный флаг с кириллической надписью золотым цветом ТССР в левом верхнем углу.</a:t>
            </a:r>
          </a:p>
          <a:p>
            <a:endParaRPr lang="ru-RU" dirty="0"/>
          </a:p>
          <a:p>
            <a:r>
              <a:rPr lang="ru-RU" dirty="0"/>
              <a:t>С 1937 года и в начале 1940-х утверждён был красный флаг с надписью латиницей T.S.S.R. в левом верхнем углу.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Туркменская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70" y="-26073"/>
            <a:ext cx="3885812" cy="1942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Государственный герб Туркменской Советской Социалистической Республики состоит из изображения на фоне восходящего солнца серпа и молота, красной звезды, фабричных зданий, обрамленных венком из раскрытого хлопка и колосьев, ковра, с надписью на обвивающей венок красной ленте: «Пролетарии всех стран, соединяйтесь!» на туркменском и русском </a:t>
            </a:r>
            <a:r>
              <a:rPr lang="ru-RU" dirty="0" smtClean="0"/>
              <a:t>языках.</a:t>
            </a:r>
            <a:endParaRPr lang="ru-RU" dirty="0"/>
          </a:p>
          <a:p>
            <a:endParaRPr lang="ru-RU" dirty="0"/>
          </a:p>
          <a:p>
            <a:r>
              <a:rPr lang="ru-RU" dirty="0"/>
              <a:t>В 1977 герб дополнился надписью «ТССР» между серпом и молотом, снизу, и красной звездой, </a:t>
            </a:r>
            <a:r>
              <a:rPr lang="ru-RU" dirty="0" smtClean="0"/>
              <a:t>сверху.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Туркменская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970"/>
            <a:ext cx="1905000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Серп и молот (☭) — символ, олицетворяющий единство рабочих и крестьян. Являлся главной государственной эмблемой Советского Союза. После чего стал одним из основных символов коммунистического движения и до сих пор широко используется в различных коммунистических партиях по всему миру. Эмблема «серп и молот» была установлена правительственным решением в конце марта — начале апреля 1918 года и утверждена V съездом Советов 10 июля 1918 года. Впервые изображена на государственной печати Совнаркома РСФСР 26 июля 1918 года. До этого использовалась эмблема «плуг и молот».</a:t>
            </a:r>
          </a:p>
          <a:p>
            <a:endParaRPr lang="ru-RU" dirty="0"/>
          </a:p>
          <a:p>
            <a:r>
              <a:rPr lang="ru-RU" dirty="0"/>
              <a:t>Серп и молот были так называемым малым гербом СССР, применявшемся до середины 1930-х годов, в период действия конституций 1918 и 1924 года. В то время встречалось и раздельное, симметричное изображение серпа и молота.</a:t>
            </a:r>
          </a:p>
          <a:p>
            <a:endParaRPr lang="ru-RU" dirty="0"/>
          </a:p>
          <a:p>
            <a:r>
              <a:rPr lang="ru-RU" dirty="0"/>
              <a:t>Вместе с красной звездой серп и молот появились на флаге СССР в 1923 году, а в 1924 символ был прописан в конституции. Серп и молот помещался также на флагах и гербах советских республик.</a:t>
            </a:r>
          </a:p>
          <a:p>
            <a:endParaRPr lang="ru-RU" dirty="0"/>
          </a:p>
          <a:p>
            <a:r>
              <a:rPr lang="ru-RU" dirty="0"/>
              <a:t>Был описан в Конституциях РСФСР 1937 и 1978 годов.</a:t>
            </a:r>
          </a:p>
          <a:p>
            <a:endParaRPr lang="ru-RU" dirty="0"/>
          </a:p>
          <a:p>
            <a:r>
              <a:rPr lang="ru-RU" dirty="0"/>
              <a:t>В связи с особо важным значением этой эмблемы в советской символике порядок её изображения в ряде случаев был определён законодательством (например, положением о Государственном флаге СССР, утверждённым Указом Президиума Верховного Совета СССР от 19 августа 1955).</a:t>
            </a:r>
          </a:p>
          <a:p>
            <a:endParaRPr lang="ru-RU" dirty="0"/>
          </a:p>
          <a:p>
            <a:r>
              <a:rPr lang="ru-RU" dirty="0"/>
              <a:t>Серп и молот воспроизводились на печатях, официальных документах, униформе Красной Армии, на зданиях некоторых государственных предприятий, учреждений, организаций, транспортных средствах, денежных знаках, трибуне Верховного Совета СССР, трибунах Верховных Советов союзных и автономных республик, на зданиях Советов депутатов трудящихся, на важнейших печатных изданиях, а также на ряде орденов и медалей СССР, нагрудных знаках и т. д.</a:t>
            </a:r>
          </a:p>
          <a:p>
            <a:endParaRPr lang="ru-RU" dirty="0"/>
          </a:p>
          <a:p>
            <a:r>
              <a:rPr lang="ru-RU" dirty="0"/>
              <a:t>Существует ряд вариантов использования герба:</a:t>
            </a:r>
          </a:p>
          <a:p>
            <a:endParaRPr lang="ru-RU" dirty="0"/>
          </a:p>
          <a:p>
            <a:r>
              <a:rPr lang="ru-RU" dirty="0"/>
              <a:t>На эмблемах предприятий и организаций серп и молот часто используется в классическом виде: серп и молот на фоне крыльев является символом «Аэрофлота». «Серп и молот» — название Московского металлургического завода и расположенной рядом железнодорожной платформы на линии «Москва Курская — Петушки».</a:t>
            </a:r>
          </a:p>
          <a:p>
            <a:r>
              <a:rPr lang="ru-RU" dirty="0"/>
              <a:t>В скульптуре наиболее известна композиция Рабочий и колхозница В. И. Мухиной, созданная в 1937 году.</a:t>
            </a:r>
          </a:p>
          <a:p>
            <a:r>
              <a:rPr lang="ru-RU" dirty="0"/>
              <a:t>В архитектуре было создано большое количество вариации на тему серпа и молота. Большое количество таких композиций создано в стиле сталинской архитектуры, к примеру построенный в центре Санкт-Петербурга Куйбышевский </a:t>
            </a:r>
            <a:r>
              <a:rPr lang="ru-RU" dirty="0" smtClean="0"/>
              <a:t>райсовет.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Серп и молот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466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12 апреля 1978 года в связи с принятием новой Конституции над щитом была добавлена пятиконечная красная звезда с золотой каймой:</a:t>
            </a:r>
          </a:p>
          <a:p>
            <a:r>
              <a:rPr lang="ru-RU" dirty="0"/>
              <a:t>Государственный герб Российской Советской Федеративной Социалистической Республики представляет собой изображение серпа и молота в красном поле в лучах солнца и в обрамлении колосьев, с надписью: «РСФСР» во главе и «Пролетарии всех стран, соединяйтесь!» на девизной ленте. Щит венчает пятиконечная звезда</a:t>
            </a:r>
          </a:p>
          <a:p>
            <a:r>
              <a:rPr lang="ru-RU" dirty="0"/>
              <a:t>— Статья 180 конституции РСФСР 1978 года.[4]</a:t>
            </a:r>
          </a:p>
          <a:p>
            <a:r>
              <a:rPr lang="ru-RU" dirty="0"/>
              <a:t>В 1981 году были уточнены цвета элементов герба:</a:t>
            </a:r>
          </a:p>
          <a:p>
            <a:r>
              <a:rPr lang="ru-RU" dirty="0"/>
              <a:t>В цветном изображении Государственного герба Российской Советской Федеративной Социалистической Республики серп и молот, солнце и колосья золотые; звезда красная, обрамленная золотой каймой</a:t>
            </a:r>
          </a:p>
          <a:p>
            <a:r>
              <a:rPr lang="ru-RU" dirty="0"/>
              <a:t>— Положение «О государственном гербе Российской Советской Федеративной Социалистической Республики» от 22 января 1981 года.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РСФСР герб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19050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Узбекская и Эстонская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381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97" y="1916832"/>
            <a:ext cx="190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2381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97" y="4437112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8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Серп и молот в…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7934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9285"/>
            <a:ext cx="114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8" y="346072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66808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http://upload.wikimedia.org/wikipedia/commons/thumb/d/de/Logo_of_the_Fourth_International.svg/97px-Logo_of_the_Fourth_Internation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76307"/>
            <a:ext cx="9239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upload.wikimedia.org/wikipedia/commons/thumb/e/e9/COA_Georgian_SSR.png/120px-COA_Georgian_SS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49" y="1988839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ttp://upload.wikimedia.org/wikipedia/commons/thumb/7/78/Danghui_golden.svg/120px-Danghui_golden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7184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http://upload.wikimedia.org/wikipedia/commons/thumb/c/c6/PCRM_logo.png/120px-PCRM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36" y="3398982"/>
            <a:ext cx="11430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8" y="2089285"/>
            <a:ext cx="1009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24" descr="http://upload.wikimedia.org/wikipedia/commons/thumb/8/8c/Emblem_of_the_Tuvan_People%27s_Republic_%281930%29.svg/118px-Emblem_of_the_Tuvan_People%27s_Republic_%281930%29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18" y="4570690"/>
            <a:ext cx="11239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3" y="4670080"/>
            <a:ext cx="885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02" y="4856440"/>
            <a:ext cx="114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2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02" y="4639021"/>
            <a:ext cx="2185680" cy="109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30" descr="http://upload.wikimedia.org/wikipedia/commons/thumb/a/ae/Coat_of_Arms_of_Bryansk_Oblast.png/115px-Coat_of_Arms_of_Bryansk_Oblast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610" y="4570689"/>
            <a:ext cx="10953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9" name="Picture 3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 descr="http://upload.wikimedia.org/wikipedia/commons/thumb/f/f8/Coat_of_Arms_of_Dzerzhinsk_%28Nizhny_Novgorod_oblast%29.png/76px-Coat_of_Arms_of_Dzerzhinsk_%28Nizhny_Novgorod_oblast%2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99" y="1957233"/>
            <a:ext cx="7239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3" name="Picture 35" descr="http://upload.wikimedia.org/wikipedia/commons/thumb/8/81/Coat_of_arms_of_Transnistria.svg/111px-Coat_of_arms_of_Transnistria.svg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89" y="5517232"/>
            <a:ext cx="10572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4" name="Picture 3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01" y="121196"/>
            <a:ext cx="114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6" name="Picture 38" descr="http://upload.wikimedia.org/wikipedia/commons/thumb/a/a0/Austria_Bundesadler.svg/113px-Austria_Bundesadler.svg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24" y="99929"/>
            <a:ext cx="10763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9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964035" cy="267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77" y="0"/>
            <a:ext cx="2181244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7380"/>
            <a:ext cx="330148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2" y="3016706"/>
            <a:ext cx="1561331" cy="210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98" y="3255552"/>
            <a:ext cx="2535423" cy="187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http://s45.radikal.ru/i110/0810/e3/60ee30bf415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98" y="4951921"/>
            <a:ext cx="2690664" cy="18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315577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8920"/>
            <a:ext cx="4104456" cy="19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50" y="21495"/>
            <a:ext cx="3552081" cy="255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26" y="30948"/>
            <a:ext cx="1929574" cy="26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26205"/>
            <a:ext cx="2713484" cy="20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924944"/>
            <a:ext cx="3214967" cy="227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3" y="434067"/>
            <a:ext cx="3844153" cy="270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9611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688" y="4146554"/>
            <a:ext cx="1630351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19886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49" y="4015730"/>
            <a:ext cx="2036707" cy="284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3024336" cy="217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5108"/>
            <a:ext cx="4007484" cy="28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69" y="403304"/>
            <a:ext cx="1541900" cy="254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69" y="3717032"/>
            <a:ext cx="28575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13848"/>
            <a:ext cx="4076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8" y="4584635"/>
            <a:ext cx="1399803" cy="19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1" y="2600325"/>
            <a:ext cx="1666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2359900" cy="160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8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9"/>
            <a:ext cx="21431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36912"/>
            <a:ext cx="2722863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8410"/>
            <a:ext cx="3369568" cy="236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0581"/>
            <a:ext cx="1639268" cy="22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19" y="3019603"/>
            <a:ext cx="5192929" cy="364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6632"/>
            <a:ext cx="32569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10" y="120824"/>
            <a:ext cx="5124578" cy="24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8154"/>
            <a:ext cx="4917873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575111" cy="36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32385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19335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25" y="4245122"/>
            <a:ext cx="1747838" cy="240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12" y="211460"/>
            <a:ext cx="5098886" cy="357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4" y="4222647"/>
            <a:ext cx="3456384" cy="24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37" y="2713168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08966"/>
            <a:ext cx="2621657" cy="187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77219" cy="295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3065160" cy="21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82458"/>
            <a:ext cx="30003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9487"/>
            <a:ext cx="2381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7" y="3435036"/>
            <a:ext cx="21002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3504059" cy="251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43" y="2088762"/>
            <a:ext cx="2841491" cy="199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09" y="4358793"/>
            <a:ext cx="1712836" cy="244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8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Описание Государственного флага Украинской ССР.</a:t>
            </a:r>
          </a:p>
          <a:p>
            <a:r>
              <a:rPr lang="ru-RU" dirty="0"/>
              <a:t>Государственный флаг Украинской Советской Социалистической Республики представляет собой полотнище, которое состоит из двух горизонтально расположенных цветных полос: верхней, красного цвета, которая составляет две трети ширины флага и нижней лазоревого цвета, которая составляет одну треть ширины флага, с изображением в верхней части флага, на расстоянии одной трети его длины от древка, золотых серпа и молота и над ними пятиугольная звезда, обрамлённая золотой каймой.</a:t>
            </a:r>
          </a:p>
          <a:p>
            <a:r>
              <a:rPr lang="ru-RU" dirty="0"/>
              <a:t>Размер флага устанавливается отношением ширины к длине как 1:2.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УССР флаг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9"/>
            <a:ext cx="4355976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469654" cy="174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2726839" cy="19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69284"/>
            <a:ext cx="28003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4" y="2487191"/>
            <a:ext cx="2701976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7" y="4509120"/>
            <a:ext cx="1648656" cy="216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24036"/>
            <a:ext cx="4612010" cy="19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65620"/>
            <a:ext cx="1810891" cy="25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06" y="2639769"/>
            <a:ext cx="3867622" cy="18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34" y="2691253"/>
            <a:ext cx="1581349" cy="15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0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700"/>
            <a:ext cx="2519561" cy="186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0" y="2204865"/>
            <a:ext cx="264677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05" y="4293097"/>
            <a:ext cx="5206815" cy="202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369156" cy="32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97" y="29344"/>
            <a:ext cx="2226293" cy="307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5486"/>
            <a:ext cx="2845123" cy="235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22" y="212700"/>
            <a:ext cx="31908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8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14589" cy="20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" y="2564904"/>
            <a:ext cx="2873896" cy="20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4369"/>
            <a:ext cx="1828292" cy="254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4" y="4725144"/>
            <a:ext cx="4059843" cy="191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93" y="2806665"/>
            <a:ext cx="3178981" cy="164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23" y="17334"/>
            <a:ext cx="2063957" cy="274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14795"/>
            <a:ext cx="2807420" cy="19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3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2880320" cy="166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117229" cy="20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8" y="4581128"/>
            <a:ext cx="2068417" cy="207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1147"/>
            <a:ext cx="2406186" cy="171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77" y="2303989"/>
            <a:ext cx="1731638" cy="239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2" y="4030005"/>
            <a:ext cx="1684932" cy="23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05" y="188640"/>
            <a:ext cx="2780730" cy="194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43" y="3756983"/>
            <a:ext cx="2098579" cy="290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08" y="548680"/>
            <a:ext cx="1993371" cy="281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10" y="2266341"/>
            <a:ext cx="2054944" cy="158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4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2" y="188640"/>
            <a:ext cx="2520131" cy="182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3" y="2132856"/>
            <a:ext cx="137679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8" y="4293097"/>
            <a:ext cx="149372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68" y="4437111"/>
            <a:ext cx="1460717" cy="204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68" y="2219591"/>
            <a:ext cx="5452864" cy="199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68" y="720443"/>
            <a:ext cx="476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66901"/>
            <a:ext cx="33147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80" y="5012819"/>
            <a:ext cx="2104592" cy="147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24" y="2132856"/>
            <a:ext cx="1540780" cy="21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320667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9" y="2492896"/>
            <a:ext cx="1709944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32" y="2492897"/>
            <a:ext cx="2450201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9" y="4974671"/>
            <a:ext cx="3670548" cy="186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www.lbdphilately.com/thimages/R/tn_R1596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17963"/>
            <a:ext cx="13716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285420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895"/>
            <a:ext cx="2730963" cy="2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9" y="4725144"/>
            <a:ext cx="2542553" cy="18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95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820469" cy="257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" y="2924944"/>
            <a:ext cx="1901653" cy="218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0" y="188640"/>
            <a:ext cx="1925761" cy="26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4650"/>
            <a:ext cx="3377952" cy="24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2286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1208"/>
            <a:ext cx="6408712" cy="138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74451"/>
            <a:ext cx="1835696" cy="183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62" y="2674148"/>
            <a:ext cx="2901702" cy="210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29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843808" cy="136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6696"/>
            <a:ext cx="1421904" cy="20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67" y="1921051"/>
            <a:ext cx="1396161" cy="19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264024" cy="244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94" y="396941"/>
            <a:ext cx="1905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10873"/>
            <a:ext cx="4758649" cy="222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44" y="1986808"/>
            <a:ext cx="4403445" cy="210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2078"/>
            <a:ext cx="1690230" cy="13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4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64034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3333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14437"/>
            <a:ext cx="16192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2885464" cy="204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6747"/>
            <a:ext cx="163630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804229"/>
            <a:ext cx="1725413" cy="28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951" y="4725144"/>
            <a:ext cx="3095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12" y="2479319"/>
            <a:ext cx="2857501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00" y="116632"/>
            <a:ext cx="1572279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70851"/>
            <a:ext cx="1490371" cy="20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98" y="2467099"/>
            <a:ext cx="1697765" cy="12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6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19833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36673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7" y="2132856"/>
            <a:ext cx="33194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010272" cy="213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02490"/>
            <a:ext cx="1993007" cy="278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89304"/>
            <a:ext cx="21907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38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Государственный герб Украинской Советской Социалистической Республики состоит из золотых серпа и молота, изображенных на красном щите, освещенных лучами солнца и обрамленных колосьями пшеницы, с надписью на красной ленте: внизу венка «</a:t>
            </a:r>
            <a:r>
              <a:rPr lang="ru-RU" dirty="0" err="1"/>
              <a:t>Українська</a:t>
            </a:r>
            <a:r>
              <a:rPr lang="ru-RU" dirty="0"/>
              <a:t> РСР», на правом витке «Пролетарии все стран, соединяйтесь!» и на левом — «</a:t>
            </a:r>
            <a:r>
              <a:rPr lang="ru-RU" dirty="0" err="1"/>
              <a:t>Пролетарі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єднайтесь</a:t>
            </a:r>
            <a:r>
              <a:rPr lang="ru-RU" dirty="0"/>
              <a:t>!». Наверху герба имеется пятиконечная звезда. (Статья 124 Конституции Украинской ССР 1937 года).</a:t>
            </a:r>
          </a:p>
          <a:p>
            <a:endParaRPr lang="ru-RU" dirty="0"/>
          </a:p>
          <a:p>
            <a:r>
              <a:rPr lang="ru-RU" dirty="0"/>
              <a:t>Государственный герб Украинской Советской Социалистической Республики представляет собой изображение серпа и молота, расположенных на щите в лучах солнца и в обрамлении колосьев, с надписью на ленте: внизу венка – "</a:t>
            </a:r>
            <a:r>
              <a:rPr lang="ru-RU" dirty="0" err="1"/>
              <a:t>Українська</a:t>
            </a:r>
            <a:r>
              <a:rPr lang="ru-RU" dirty="0"/>
              <a:t> РСР", на правом витке - "Пролетарии всех стран, соединяйтесь!" и на левом – "</a:t>
            </a:r>
            <a:r>
              <a:rPr lang="ru-RU" dirty="0" err="1"/>
              <a:t>Пролетарі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єднайтеся</a:t>
            </a:r>
            <a:r>
              <a:rPr lang="ru-RU" dirty="0"/>
              <a:t>!". Над щитом между колосьями – пятиконечная звезда (Статья 166 Конституции Украинской ССР 1978 года; описание герба было исключено из этой статьи 14 февраля 1992 года).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УССР герб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"/>
            <a:ext cx="1905000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2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924289" cy="20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293605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65" y="4641911"/>
            <a:ext cx="2970564" cy="20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17845"/>
            <a:ext cx="4579987" cy="18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79759"/>
            <a:ext cx="2893919" cy="202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70" y="260648"/>
            <a:ext cx="488346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63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788171" cy="139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3" y="2060848"/>
            <a:ext cx="1840559" cy="25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1" y="4653136"/>
            <a:ext cx="2857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723"/>
            <a:ext cx="47625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32856"/>
            <a:ext cx="3000376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29200"/>
            <a:ext cx="47625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73" y="2132856"/>
            <a:ext cx="2691780" cy="269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8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355497"/>
            <a:ext cx="2289324" cy="10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6" y="3501008"/>
            <a:ext cx="2190552" cy="310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4248472" cy="331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51" y="3977823"/>
            <a:ext cx="5487938" cy="263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07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945904" cy="206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700"/>
            <a:ext cx="1726899" cy="239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331"/>
            <a:ext cx="3165456" cy="225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2" y="2457515"/>
            <a:ext cx="1507117" cy="20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17979"/>
            <a:ext cx="4033922" cy="183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60722"/>
            <a:ext cx="3962972" cy="168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03" y="4145962"/>
            <a:ext cx="1980589" cy="27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6" y="836712"/>
            <a:ext cx="8850504" cy="60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8" y="332656"/>
            <a:ext cx="2803773" cy="281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22" y="495510"/>
            <a:ext cx="30956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2" y="3717032"/>
            <a:ext cx="19335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01" y="351085"/>
            <a:ext cx="4802314" cy="610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22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Вечная Слава СССР!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5" y="147960"/>
            <a:ext cx="8964149" cy="672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64" y="-32060"/>
            <a:ext cx="9444203" cy="708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64" y="-32060"/>
            <a:ext cx="9436878" cy="70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03" y="0"/>
            <a:ext cx="9444203" cy="70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75" y="-32060"/>
            <a:ext cx="9452789" cy="70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75" y="6981"/>
            <a:ext cx="9434894" cy="70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13" y="0"/>
            <a:ext cx="9470646" cy="71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03" y="0"/>
            <a:ext cx="9412222" cy="70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50" y="-4040"/>
            <a:ext cx="4772977" cy="706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33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«Государственный флаг Белорусской ССР представляет собой полотнище, состоящее из двух горизонтально расположенных цветных полос: верхней красного цвета, составляющей две трети ширины, и нижней зелёного цвета, составляющей одну треть ширины флага, с изображением на верхнем левом углу красной полосы золотых серпа и молота и над ними красной пятиконечной звезды, обрамлённой золотой каймой. У древка вертикально расположен белорусский национальный орнамент белого цвета на красном поле, составляющем 1/9 длины флага. Отношение ширины к длине 1:2.</a:t>
            </a:r>
          </a:p>
          <a:p>
            <a:r>
              <a:rPr lang="ru-RU" dirty="0"/>
              <a:t>Серп и молот вписываются в квадрат, сторона которого равна 1/6 ширины флага. Острый конец серпа приходится посередине верхней стороны квадрата, рукоятки серпа и молота упираются в нижние углы квадрата. Длина молота с рукояткой составляет 3/4 диагонали квадрата. Пятиконечная звезда вписывается в окружность диаметром 1/12 ширины флага, касающуюся верхней стороны квадрата. Расстояние вертикальной оси звезды, серпа и молота от древка равняется 1/2 ширины флага. Расстояние от верхней кромки флага до центра звезды — 1/8 ширины флага».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БССР флаг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88640"/>
            <a:ext cx="28575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8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Государственный герб Белорусской Советской Социалистической Республики представляет собой изображение в лучах восходящего солнца серпа и молота, окружённых венком, состоящим слева из ржаных колосьев, переплетённых клевером, и справа — из ржаных колосьев, переплетённых льном; внизу между обеими половинами венка находится часть земного шара. Обе половины венка перевиты красной лентой, на которой помещены надписи на белорусском и русском языках: «Пролетарии всех стран, соединяйтесь!», и ниже — «БССР». В верхней части герба — пятиконечная </a:t>
            </a:r>
            <a:r>
              <a:rPr lang="ru-RU" dirty="0" smtClean="0"/>
              <a:t>звезда.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БССР герб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1"/>
            <a:ext cx="1905000" cy="1971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Флаг Закавказской Социалистической Федеративной Советской Республики состоит из полотнища красного (алого) цвета, в углу которого, у самого древка, наверху помещены полукругом золотые буквы «З.С.Ф.С.Р.», а под ними, в левом углу, красная, окаймлённая золотом, пятиконечная звезда.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ЗСФСР флаг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64" y="0"/>
            <a:ext cx="2681536" cy="134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6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632</TotalTime>
  <Words>4336</Words>
  <Application>Microsoft Office PowerPoint</Application>
  <PresentationFormat>Экран (4:3)</PresentationFormat>
  <Paragraphs>163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Твердый переплет</vt:lpstr>
      <vt:lpstr>СССР</vt:lpstr>
      <vt:lpstr>СССР</vt:lpstr>
      <vt:lpstr>РСФСР флаг</vt:lpstr>
      <vt:lpstr>РСФСР герб</vt:lpstr>
      <vt:lpstr>УССР флаг</vt:lpstr>
      <vt:lpstr>УССР герб</vt:lpstr>
      <vt:lpstr>БССР флаг</vt:lpstr>
      <vt:lpstr>БССР герб</vt:lpstr>
      <vt:lpstr>ЗСФСР флаг</vt:lpstr>
      <vt:lpstr>ЗСФСР герб</vt:lpstr>
      <vt:lpstr>БНСР</vt:lpstr>
      <vt:lpstr>ХНСР</vt:lpstr>
      <vt:lpstr>АРМЯНСКАЯ ССР флаг</vt:lpstr>
      <vt:lpstr>АРМЯНСКАЯ </vt:lpstr>
      <vt:lpstr>АЗЕРБАЙДЖАН</vt:lpstr>
      <vt:lpstr>АЗЕРБАЙДЖАНСКАЯ</vt:lpstr>
      <vt:lpstr>НАССР</vt:lpstr>
      <vt:lpstr>ССРА</vt:lpstr>
      <vt:lpstr>Герб ССРА</vt:lpstr>
      <vt:lpstr>ГРУЗИНСКАЯ</vt:lpstr>
      <vt:lpstr>ГРУЗИНСКАЯ</vt:lpstr>
      <vt:lpstr>Аджарская АССР</vt:lpstr>
      <vt:lpstr>КАЗАХСКАЯ</vt:lpstr>
      <vt:lpstr>Казахская</vt:lpstr>
      <vt:lpstr>Киргизская</vt:lpstr>
      <vt:lpstr>Киргизская</vt:lpstr>
      <vt:lpstr>Латвийская</vt:lpstr>
      <vt:lpstr>Латвийская</vt:lpstr>
      <vt:lpstr>Карело-финская</vt:lpstr>
      <vt:lpstr>Карело-финская</vt:lpstr>
      <vt:lpstr>Литовская</vt:lpstr>
      <vt:lpstr>Литовская</vt:lpstr>
      <vt:lpstr>Молдавская</vt:lpstr>
      <vt:lpstr>Молдавская</vt:lpstr>
      <vt:lpstr>Таджикская</vt:lpstr>
      <vt:lpstr>Таджикская</vt:lpstr>
      <vt:lpstr>Туркменская</vt:lpstr>
      <vt:lpstr>Туркменская</vt:lpstr>
      <vt:lpstr>Серп и молот</vt:lpstr>
      <vt:lpstr>Узбекская и Эстонская</vt:lpstr>
      <vt:lpstr>Серп и молот в…</vt:lpstr>
      <vt:lpstr>Марки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Вечная Слава СССР!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</dc:title>
  <dc:creator>Денис</dc:creator>
  <cp:keywords>География</cp:keywords>
  <cp:lastModifiedBy>юля</cp:lastModifiedBy>
  <cp:revision>35</cp:revision>
  <dcterms:created xsi:type="dcterms:W3CDTF">2014-05-25T07:00:03Z</dcterms:created>
  <dcterms:modified xsi:type="dcterms:W3CDTF">2014-05-29T08:35:25Z</dcterms:modified>
  <cp:category>Всемирная история. 9 класс.</cp:category>
  <cp:contentStatus>СССР КПСС УРИМ</cp:contentStatus>
</cp:coreProperties>
</file>