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B62B-8BA2-4598-94A7-4A8A1D93592B}" type="datetimeFigureOut">
              <a:rPr lang="ru-RU" smtClean="0"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7D77-4929-4ACA-9F8A-1BA1C5BEBD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77072"/>
            <a:ext cx="7772400" cy="1470025"/>
          </a:xfrm>
        </p:spPr>
        <p:txBody>
          <a:bodyPr/>
          <a:lstStyle/>
          <a:p>
            <a:r>
              <a:rPr lang="ru-RU" dirty="0" smtClean="0"/>
              <a:t>Подготовка к изложению по рассказу А.И. Куприна «</a:t>
            </a:r>
            <a:r>
              <a:rPr lang="ru-RU" dirty="0" err="1" smtClean="0"/>
              <a:t>Ю-ю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6" name="Picture 2" descr="http://petclub.md/wp-content/uploads/2012/03/i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2629" y="764704"/>
            <a:ext cx="521289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22000" contrast="-1000"/>
          </a:blip>
          <a:srcRect l="8957" t="14400" r="6845" b="11801"/>
          <a:stretch>
            <a:fillRect/>
          </a:stretch>
        </p:blipFill>
        <p:spPr bwMode="auto">
          <a:xfrm>
            <a:off x="0" y="0"/>
            <a:ext cx="9144000" cy="79766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575048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Приступайте к написанию черновика изложения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4392488" cy="554461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КУПРИН </a:t>
            </a:r>
          </a:p>
          <a:p>
            <a:pPr algn="ctr">
              <a:buNone/>
            </a:pPr>
            <a:r>
              <a:rPr lang="ru-RU" b="1" dirty="0" smtClean="0"/>
              <a:t>Александр Иванович </a:t>
            </a:r>
          </a:p>
          <a:p>
            <a:endParaRPr lang="ru-RU" b="1" dirty="0"/>
          </a:p>
          <a:p>
            <a:pPr algn="ctr">
              <a:buNone/>
            </a:pPr>
            <a:r>
              <a:rPr lang="ru-RU" b="1" dirty="0" smtClean="0"/>
              <a:t>(1870-1938)</a:t>
            </a:r>
            <a:endParaRPr lang="ru-RU" b="1" dirty="0"/>
          </a:p>
        </p:txBody>
      </p:sp>
      <p:pic>
        <p:nvPicPr>
          <p:cNvPr id="6146" name="Picture 2" descr="http://www.epwr.ru/quotauthor/227/12.jpg"/>
          <p:cNvPicPr>
            <a:picLocks noChangeAspect="1" noChangeArrowheads="1"/>
          </p:cNvPicPr>
          <p:nvPr/>
        </p:nvPicPr>
        <p:blipFill>
          <a:blip r:embed="rId2" cstate="print"/>
          <a:srcRect b="4589"/>
          <a:stretch>
            <a:fillRect/>
          </a:stretch>
        </p:blipFill>
        <p:spPr bwMode="auto">
          <a:xfrm>
            <a:off x="4716016" y="548680"/>
            <a:ext cx="4029819" cy="5760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Прочитайте отрывки из  рассказа Куприна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petclub.md/wp-content/uploads/2012/03/i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5171678" cy="4705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0.liveinternet.ru/images/attach/c/5/85/421/85421838_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564904"/>
            <a:ext cx="2924175" cy="4095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 чём рассказывается в этих отрывках?</a:t>
            </a:r>
          </a:p>
          <a:p>
            <a:r>
              <a:rPr lang="ru-RU" dirty="0" smtClean="0"/>
              <a:t>2. Как относится автор к </a:t>
            </a:r>
            <a:r>
              <a:rPr lang="ru-RU" dirty="0" err="1" smtClean="0"/>
              <a:t>Ю-ю</a:t>
            </a:r>
            <a:r>
              <a:rPr lang="ru-RU" dirty="0" smtClean="0"/>
              <a:t>?</a:t>
            </a:r>
          </a:p>
          <a:p>
            <a:r>
              <a:rPr lang="ru-RU" dirty="0" smtClean="0"/>
              <a:t>3. Расскажите о внешности  кошки.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0000" contrast="-50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79766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Перечитайте 2 и 3 части текста.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Словарная работа:</a:t>
            </a:r>
          </a:p>
          <a:p>
            <a:pPr marL="0" indent="0">
              <a:buNone/>
            </a:pPr>
            <a:r>
              <a:rPr lang="ru-RU" i="1" dirty="0" smtClean="0"/>
              <a:t>Выписываем прилагательные и словосочетания, описывающие </a:t>
            </a:r>
            <a:r>
              <a:rPr lang="ru-RU" i="1" dirty="0" err="1" smtClean="0"/>
              <a:t>Ю-ю</a:t>
            </a:r>
            <a:r>
              <a:rPr lang="ru-RU" i="1" dirty="0" smtClean="0"/>
              <a:t>:</a:t>
            </a:r>
          </a:p>
          <a:p>
            <a:pPr marL="0" indent="0">
              <a:buNone/>
            </a:pPr>
            <a:r>
              <a:rPr lang="ru-RU" b="1" i="1" dirty="0" smtClean="0"/>
              <a:t>Темно-каштановая, с огненными пятнами, пышная белая манишка, шерсть длинная широкие штанишки,</a:t>
            </a:r>
          </a:p>
          <a:p>
            <a:pPr marL="0" indent="0">
              <a:buNone/>
            </a:pPr>
            <a:r>
              <a:rPr lang="ru-RU" b="1" i="1" dirty="0"/>
              <a:t>п</a:t>
            </a:r>
            <a:r>
              <a:rPr lang="ru-RU" b="1" i="1" dirty="0" smtClean="0"/>
              <a:t>ушистый комок,  бархатные </a:t>
            </a:r>
            <a:r>
              <a:rPr lang="ru-RU" b="1" i="1" dirty="0" err="1" smtClean="0"/>
              <a:t>перчаточки</a:t>
            </a:r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НАЙДИТЕ СЛОВА, УПОТРЕБЁННЫЕ В ПЕРЕНОСНОМ ЗНАЧЕНИИ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Манишка - Нагрудник, преимущественно из белой ткани, пришитый или пристегиваемый к мужской сорочке.</a:t>
            </a:r>
          </a:p>
          <a:p>
            <a:endParaRPr lang="ru-RU" dirty="0"/>
          </a:p>
          <a:p>
            <a:r>
              <a:rPr lang="ru-RU" dirty="0" smtClean="0"/>
              <a:t>ламповый ёрш – щётка для чистки 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ru-RU" dirty="0" smtClean="0"/>
              <a:t>тёкол керосиновых ламп</a:t>
            </a:r>
            <a:endParaRPr lang="ru-RU" dirty="0"/>
          </a:p>
        </p:txBody>
      </p:sp>
      <p:pic>
        <p:nvPicPr>
          <p:cNvPr id="17410" name="Picture 2" descr="http://wiki.wildberries.ru/img/2012/03/%D1%84%D1%80%D0%B0%D0%BA-1836-%D0%B3%D0%BE%D0%B4%D0%B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132856"/>
            <a:ext cx="1547664" cy="2906094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6876256" y="2132856"/>
            <a:ext cx="1152000" cy="65455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AutoShape 4" descr="http://www.wordjourney.com/images/kerosene-lamp.jpg"/>
          <p:cNvSpPr>
            <a:spLocks noChangeAspect="1" noChangeArrowheads="1"/>
          </p:cNvSpPr>
          <p:nvPr/>
        </p:nvSpPr>
        <p:spPr bwMode="auto">
          <a:xfrm>
            <a:off x="155575" y="-1965325"/>
            <a:ext cx="2943225" cy="4095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4" name="Picture 6" descr="http://im3-tub-ru.yandex.net/i?id=140023327-3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97152"/>
            <a:ext cx="220824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1000" contrast="-42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79766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МЕТАФОРЫ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груди пышная белая манишка</a:t>
            </a:r>
          </a:p>
          <a:p>
            <a:r>
              <a:rPr lang="ru-RU" dirty="0" smtClean="0"/>
              <a:t>Задние лапки в широких штанишках</a:t>
            </a:r>
          </a:p>
          <a:p>
            <a:r>
              <a:rPr lang="ru-RU" dirty="0" smtClean="0"/>
              <a:t>Хвост как ламповый ёрш</a:t>
            </a:r>
          </a:p>
          <a:p>
            <a:r>
              <a:rPr lang="ru-RU" dirty="0" smtClean="0"/>
              <a:t>Пушистый, горбатый в лопатках комок</a:t>
            </a:r>
          </a:p>
          <a:p>
            <a:r>
              <a:rPr lang="ru-RU" dirty="0" smtClean="0"/>
              <a:t>Две передние бархатные </a:t>
            </a:r>
            <a:r>
              <a:rPr lang="ru-RU" dirty="0" err="1" smtClean="0"/>
              <a:t>перчаточки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1000" contrast="-42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79766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Придумайте названия для каждого абзаца</a:t>
            </a:r>
          </a:p>
          <a:p>
            <a:r>
              <a:rPr lang="ru-RU" dirty="0" smtClean="0"/>
              <a:t>1</a:t>
            </a:r>
          </a:p>
          <a:p>
            <a:r>
              <a:rPr lang="ru-RU" dirty="0" smtClean="0"/>
              <a:t>2</a:t>
            </a:r>
          </a:p>
          <a:p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okart.net/_ph/5/2/83016563.jpg"/>
          <p:cNvPicPr>
            <a:picLocks noChangeAspect="1" noChangeArrowheads="1"/>
          </p:cNvPicPr>
          <p:nvPr/>
        </p:nvPicPr>
        <p:blipFill>
          <a:blip r:embed="rId2" cstate="print">
            <a:lum bright="51000" contrast="-42000"/>
          </a:blip>
          <a:srcRect l="8957" t="14400" r="6845" b="11801"/>
          <a:stretch>
            <a:fillRect/>
          </a:stretch>
        </p:blipFill>
        <p:spPr bwMode="auto">
          <a:xfrm>
            <a:off x="0" y="-1"/>
            <a:ext cx="9144000" cy="79766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Примерный план</a:t>
            </a:r>
          </a:p>
          <a:p>
            <a:r>
              <a:rPr lang="ru-RU" dirty="0" smtClean="0"/>
              <a:t>1. Описание кошки</a:t>
            </a:r>
          </a:p>
          <a:p>
            <a:r>
              <a:rPr lang="ru-RU" dirty="0" smtClean="0"/>
              <a:t>2. Особенные часы семейного счастья, когда писатель работал по ночам.</a:t>
            </a:r>
          </a:p>
          <a:p>
            <a:r>
              <a:rPr lang="ru-RU" dirty="0" smtClean="0"/>
              <a:t>3. Как </a:t>
            </a:r>
            <a:r>
              <a:rPr lang="ru-RU" dirty="0" err="1" smtClean="0"/>
              <a:t>Ю-ю</a:t>
            </a:r>
            <a:r>
              <a:rPr lang="ru-RU" dirty="0" smtClean="0"/>
              <a:t> устраивается на столе писателя.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Устно перескажите текст, пользуясь планом.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Подготовка к изложению по рассказу А.И. Куприна «Ю-ю»</vt:lpstr>
      <vt:lpstr>Слайд 2</vt:lpstr>
      <vt:lpstr>Прочитайте отрывки из  рассказа Куприна</vt:lpstr>
      <vt:lpstr>Вопросы и задания</vt:lpstr>
      <vt:lpstr>Перечитайте 2 и 3 части текста.</vt:lpstr>
      <vt:lpstr>словарь</vt:lpstr>
      <vt:lpstr>МЕТАФОРЫ</vt:lpstr>
      <vt:lpstr>План изложения</vt:lpstr>
      <vt:lpstr>План изложения</vt:lpstr>
      <vt:lpstr>Приступайте к написанию черновика изложения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изложению по рассказу А.И. Куприна «Ю-ю»</dc:title>
  <dc:creator>Yura</dc:creator>
  <cp:lastModifiedBy>Yura</cp:lastModifiedBy>
  <cp:revision>9</cp:revision>
  <dcterms:created xsi:type="dcterms:W3CDTF">2013-02-24T08:30:31Z</dcterms:created>
  <dcterms:modified xsi:type="dcterms:W3CDTF">2013-02-24T09:13:02Z</dcterms:modified>
</cp:coreProperties>
</file>