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8" r:id="rId13"/>
    <p:sldId id="266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000496" y="3429000"/>
            <a:ext cx="4657732" cy="2758440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Урок математики 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в 6 «Б» классе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23.09.2013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428728" y="1524000"/>
            <a:ext cx="7504960" cy="211931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Наименьшее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общее кратное</a:t>
            </a:r>
            <a:endParaRPr lang="ru-RU" sz="4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упражнений по теме.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928670"/>
            <a:ext cx="7362084" cy="531973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Выполним №181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72=8·9=2·2·2·3·3;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99=9·11=3·3·11,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НОК(72 и 99)=2·2·2·3·3·11=792;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1670" y="3429000"/>
          <a:ext cx="1508760" cy="3364992"/>
        </p:xfrm>
        <a:graphic>
          <a:graphicData uri="http://schemas.openxmlformats.org/drawingml/2006/table">
            <a:tbl>
              <a:tblPr/>
              <a:tblGrid>
                <a:gridCol w="878840"/>
                <a:gridCol w="629920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396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198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14744" y="3429000"/>
          <a:ext cx="1508760" cy="3364992"/>
        </p:xfrm>
        <a:graphic>
          <a:graphicData uri="http://schemas.openxmlformats.org/drawingml/2006/table">
            <a:tbl>
              <a:tblPr/>
              <a:tblGrid>
                <a:gridCol w="878840"/>
                <a:gridCol w="629920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286380" y="4071942"/>
          <a:ext cx="3857620" cy="1682496"/>
        </p:xfrm>
        <a:graphic>
          <a:graphicData uri="http://schemas.openxmlformats.org/drawingml/2006/table">
            <a:tbl>
              <a:tblPr/>
              <a:tblGrid>
                <a:gridCol w="3857620"/>
              </a:tblGrid>
              <a:tr h="43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НОК(396 и 180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)=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=2·2·3·3·11·5=396·5==1980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66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9" name="Рисунок 8" descr="J00761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85992"/>
            <a:ext cx="2074672" cy="33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Рисунок 9" descr="J00761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285992"/>
            <a:ext cx="17859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3966"/>
          </a:xfrm>
        </p:spPr>
        <p:txBody>
          <a:bodyPr>
            <a:normAutofit fontScale="9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447800"/>
            <a:ext cx="7362084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Выполним №190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а)12=2·2·3,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24=2·2·2·3,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НОД(12 и 24)=2·2·3=12;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6=2·3;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9=3·3,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НОД(6 и9)=3;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В)75=3·5·5,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45=3·3·5,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НОД(75 и 45)=3·5=15.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639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571480"/>
            <a:ext cx="7576398" cy="5676920"/>
          </a:xfrm>
        </p:spPr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Выполним №195.</a:t>
            </a:r>
          </a:p>
          <a:p>
            <a:pPr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Выполним №196.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П.7,</a:t>
            </a:r>
          </a:p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№202абв,</a:t>
            </a:r>
          </a:p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№204, № 210б.</a:t>
            </a:r>
          </a:p>
          <a:p>
            <a:pPr algn="ctr">
              <a:buNone/>
            </a:pP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Домашнее</a:t>
            </a:r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6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 rot="20522922">
            <a:off x="3136212" y="4704846"/>
            <a:ext cx="3954526" cy="1969717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УДАЧИ!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889" name="Рисунок 30" descr="AG002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2214578" cy="235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 конца урока на оценку</a:t>
            </a: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Выполните №206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 вариант- а, в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 вариант- б, г.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0" y="1285860"/>
            <a:ext cx="6271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окончен!</a:t>
            </a: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00232" y="3571876"/>
            <a:ext cx="57534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свидания!</a:t>
            </a: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1.Вспоминаем определения простого и составного чисел.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2.Вспоминаем алгоритм разложения числа на простые множители.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3.Отрабатываем умения и навыки нахождения наименьшего общего кратного чисел.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 домашнее задание.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№180г.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а=2·5·5·7 и в=2·2·5·5·7,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НОК(а и в)=2·5·5·2·7=10·10</a:t>
            </a:r>
            <a:fld id="{0CD0E50C-0435-4E85-B2E9-20C35B4794DE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buNone/>
              </a:pPr>
              <a:t>3</a:t>
            </a:fld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·7=700.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№203а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а=5·5·7·13, в=5·7·7·13,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НОК(а и в)= 5·5·7·7·13=25·49·13=15925.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929198"/>
            <a:ext cx="3714776" cy="174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 домашнее задание.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№209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4357718" cy="216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714752"/>
            <a:ext cx="376593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143380"/>
            <a:ext cx="93388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714884"/>
            <a:ext cx="301202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857760"/>
            <a:ext cx="212131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6215082"/>
            <a:ext cx="3429024" cy="53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3429000"/>
            <a:ext cx="1889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4214818"/>
            <a:ext cx="1889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Проверим домашнее задание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№210а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643050"/>
            <a:ext cx="51358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143248"/>
            <a:ext cx="208783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643446"/>
            <a:ext cx="32357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5143512"/>
            <a:ext cx="1785950" cy="158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5072074"/>
            <a:ext cx="27591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24" y="1643050"/>
            <a:ext cx="77367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Устно: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8072462" cy="52482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№1.2964, 555, 659, 95, 2733,185, 89,6070,829.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Выберите: 1 вариант – простые числа;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2 вариант- числа, кратные 5.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2643182"/>
          <a:ext cx="7715304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714380"/>
                <a:gridCol w="785818"/>
                <a:gridCol w="714380"/>
                <a:gridCol w="928694"/>
                <a:gridCol w="857256"/>
                <a:gridCol w="714380"/>
                <a:gridCol w="928694"/>
                <a:gridCol w="928694"/>
              </a:tblGrid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2964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659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2733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6070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829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5854" y="4429132"/>
          <a:ext cx="7572425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775"/>
                <a:gridCol w="1081775"/>
                <a:gridCol w="1081775"/>
                <a:gridCol w="1081775"/>
                <a:gridCol w="1081775"/>
                <a:gridCol w="1081775"/>
                <a:gridCol w="1081775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829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659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6070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Устно: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№2 Назовите числа, кратные 9.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9,18,27,36,45,54,63,…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чисел кратных 9 можно назвать?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№3 Назовите числа, кратные 3 и 7.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21,42,63,84,105,…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чисел кратных 3 и 7 можно назвать?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вы скажите про числа 3 и 7?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вы скажите про число 21?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Устно:</a:t>
            </a:r>
            <a:endParaRPr lang="ru-RU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№4 Назовите числа, кратные 4 и 5.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20,40,60,80,100,…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чисел кратных 4 и 5 можно назвать?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вы скажите про числа 4 и 5?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вы скажите про число 20?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Сделайте вывод.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Наименьшее общее кратное взаимно простых чисел равно их произведению.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Выполнение упражнений </a:t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тем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447800"/>
            <a:ext cx="7362084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Выполним №181(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а-г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6=2·3;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8=2·2·2,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НОК(6 и8)=2·3·2·2=24;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б)12=2·2·3,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16=2·2·2·2,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НОК(12 и 16)=2·2·2·2·3=48;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156</TotalTime>
  <Words>425</Words>
  <PresentationFormat>Экран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Цели урока:</vt:lpstr>
      <vt:lpstr>Проверим домашнее задание.</vt:lpstr>
      <vt:lpstr>Проверим домашнее задание.</vt:lpstr>
      <vt:lpstr>Проверим домашнее задание</vt:lpstr>
      <vt:lpstr>Устно:</vt:lpstr>
      <vt:lpstr>Устно:</vt:lpstr>
      <vt:lpstr>Устно:</vt:lpstr>
      <vt:lpstr>Выполнение упражнений  по теме. </vt:lpstr>
      <vt:lpstr>Выполнение упражнений по теме. </vt:lpstr>
      <vt:lpstr>Физкультминутка</vt:lpstr>
      <vt:lpstr>Слайд 12</vt:lpstr>
      <vt:lpstr>Слайд 13</vt:lpstr>
      <vt:lpstr>Домашнее задание</vt:lpstr>
      <vt:lpstr>До конца урока на оценку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Кутоманова Е.М.</cp:lastModifiedBy>
  <cp:revision>22</cp:revision>
  <dcterms:modified xsi:type="dcterms:W3CDTF">2013-09-27T13:08:17Z</dcterms:modified>
</cp:coreProperties>
</file>