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88641"/>
            <a:ext cx="7546032" cy="415476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Инновационные процессы и педагогический опыт в образовании и воспитании учащихся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005064"/>
            <a:ext cx="7543800" cy="237626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Учитель начальных классов средней школы №1 г. Каракол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Коновалова Т.В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82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 Изучение понятий новшество, инновация, инновационный образовательный процесс, педагогическая инновация.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2. Проанализировать научные подходы к управлению инновационным учебным заведением, определить стратегию его совершенствования.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3. Изучить уровень развития психических процессов и личностных качеств детей, поступающих в первый класс.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4. Изучить мнения руководителей и учителей образовательных учреждений об управлении инновационными процессами.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178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Моя гипотеза исследования: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Если в системе образования будут иметь место инновационные школы, то возможно повысится качество образования.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Инновации сами по себе не возникают, они являются результатом научных поисков, передового педагогического опыта отдельных учителей и целых коллективов.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4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Требуются и другие новшества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875744"/>
            <a:ext cx="2808312" cy="15083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Введение новых профильных курсов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908720"/>
            <a:ext cx="2592288" cy="16109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Сокращение времени на изучение отдельных предметов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3032698"/>
            <a:ext cx="2808312" cy="15121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Изменение в условиях набора учащихся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61763" y="4612194"/>
            <a:ext cx="2088232" cy="1728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Создание новых типов и видов школ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9934" y="2996952"/>
            <a:ext cx="3312368" cy="15331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Дифференциация образования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1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Надо всегда помнить: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Прогрессивно то, что эффективно, независимо от того, когда оно рождено- давно или только что.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83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Средства для развития школы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03848" y="2996952"/>
            <a:ext cx="2592288" cy="151216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Финансовые затраты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59" y="1628800"/>
            <a:ext cx="2232248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Оплата научных консультаций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3284984"/>
            <a:ext cx="2232247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Разработка программ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628800"/>
            <a:ext cx="235352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Приобретение оборудования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284984"/>
            <a:ext cx="235352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Уменьшение наполняемости классов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157192"/>
            <a:ext cx="235352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Зарплата учителям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5157192"/>
            <a:ext cx="2232247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Приглашение специалистов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endCxn id="7" idx="3"/>
          </p:cNvCxnSpPr>
          <p:nvPr/>
        </p:nvCxnSpPr>
        <p:spPr>
          <a:xfrm flipH="1" flipV="1">
            <a:off x="2965084" y="2132856"/>
            <a:ext cx="11748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 flipV="1">
            <a:off x="4932040" y="2132856"/>
            <a:ext cx="1080119" cy="851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965084" y="3612494"/>
            <a:ext cx="3107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014808" y="4437112"/>
            <a:ext cx="83711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6" idx="1"/>
          </p:cNvCxnSpPr>
          <p:nvPr/>
        </p:nvCxnSpPr>
        <p:spPr>
          <a:xfrm>
            <a:off x="5812456" y="3774383"/>
            <a:ext cx="199704" cy="14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0" idx="1"/>
          </p:cNvCxnSpPr>
          <p:nvPr/>
        </p:nvCxnSpPr>
        <p:spPr>
          <a:xfrm>
            <a:off x="4788024" y="4509120"/>
            <a:ext cx="12241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591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Новое качество образования – главная цель формирования современной 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653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Всё это имеет смысл лишь в том случае, если в результате мы получим личность, способную жить в изменяющемся мире.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1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Человек и ребенок – основные социокультурные ценности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</a:rPr>
              <a:t>Новая школа ориентируется прежде всего на развитие личности нового поколения детей</a:t>
            </a:r>
            <a:endParaRPr lang="ru-RU" sz="5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04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Девиз нашей школы: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«Не ищите особенного подхода к детям, ко всем людям у нас должен быть один подход – человеческий».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193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  <a:solidFill>
            <a:schemeClr val="accent3"/>
          </a:solidFill>
          <a:ln>
            <a:solidFill>
              <a:schemeClr val="bg2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9600" b="1" i="1" dirty="0" smtClean="0">
                <a:solidFill>
                  <a:srgbClr val="FFFF00"/>
                </a:solidFill>
              </a:rPr>
              <a:t>Спасибо за внимание!</a:t>
            </a:r>
            <a:endParaRPr lang="ru-RU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7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Современное образование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Инновационность всегда была свойственна педагогической деятельности как важнейшая характеристика, отражающая процесс развития педагогической науки и практики.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Возросли требования к общественной жизни к человеку вообще и к школьнику в особенности.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Жизнь требует от ребенка и молодого человека современного духовного взросления, интеллектуальной развитости, ответственности и дисциплины.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Развитие средств массовой информации сделало школьников более информированными, возросли материальные потребности, расширились интересы детей.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6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2933328"/>
            <a:ext cx="2520280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</a:t>
            </a:r>
            <a:r>
              <a:rPr lang="ru-RU" b="1" dirty="0" smtClean="0">
                <a:solidFill>
                  <a:srgbClr val="FF0000"/>
                </a:solidFill>
              </a:rPr>
              <a:t>ОВШЕСТВО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6582" y="2904122"/>
            <a:ext cx="252028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ИННОВАЦИЯ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3635896" y="3509392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>
            <a:off x="2375756" y="40854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36722" y="40854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87624" y="4797152"/>
            <a:ext cx="2376264" cy="1512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Применение знаний на практике,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о</a:t>
            </a:r>
            <a:r>
              <a:rPr lang="ru-RU" sz="1600" b="1" dirty="0" smtClean="0">
                <a:solidFill>
                  <a:srgbClr val="002060"/>
                </a:solidFill>
              </a:rPr>
              <a:t>ткрытия, изобретения, новые формы работы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8581" y="4797152"/>
            <a:ext cx="2376264" cy="1512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Внедрение новшеств с целью изменения управляемого объекта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375756" y="2120418"/>
            <a:ext cx="0" cy="783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24928" y="1514569"/>
            <a:ext cx="974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16920" y="908720"/>
            <a:ext cx="2592288" cy="12116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Внедряются и создаются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04574" y="908720"/>
            <a:ext cx="2592288" cy="12116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Существуют в виде новых идей и проектов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990390" y="218823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520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3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проблеме педагогических инноваций можно выделить два основных аспекта: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36912"/>
            <a:ext cx="3456384" cy="345638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Внедрение достижений педагогической науки в практику образования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636912"/>
            <a:ext cx="3816424" cy="345638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Изучение, обобщение и распространение передового педагогического опыта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339752" y="1914528"/>
            <a:ext cx="432048" cy="72008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192180" y="1914528"/>
            <a:ext cx="432048" cy="72008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91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Педагогический опыт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Массовый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928176"/>
            <a:ext cx="2664296" cy="78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Передовой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583668" y="1340768"/>
            <a:ext cx="1008112" cy="58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904148" y="1340768"/>
            <a:ext cx="10081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51448" y="2708920"/>
            <a:ext cx="1008112" cy="58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583668" y="2708920"/>
            <a:ext cx="1008112" cy="58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347310"/>
            <a:ext cx="2664296" cy="1809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Ограничен расширением материальных, методических и кадровых возможностей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3" y="3347310"/>
            <a:ext cx="2311535" cy="1665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Педагогический коллектив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5373216"/>
            <a:ext cx="19442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Большую роль играет позиция учителя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 rot="2868884">
            <a:off x="5592758" y="5201852"/>
            <a:ext cx="576064" cy="10081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 rot="18638351">
            <a:off x="1672182" y="4886180"/>
            <a:ext cx="576064" cy="10780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02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Основные критерии инновации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2565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913560"/>
            <a:ext cx="2016224" cy="12212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Новизна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913560"/>
            <a:ext cx="3024336" cy="14518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Педагогическая деятельность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1913560"/>
            <a:ext cx="2088232" cy="12212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Формы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работы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789040"/>
            <a:ext cx="2520280" cy="187220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Учет добровольности, личностные качества учителя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789040"/>
            <a:ext cx="2520280" cy="16561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Усилия, творчество и форма жизни в педагогическом коллективе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3789040"/>
            <a:ext cx="2088232" cy="187220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Идеи, проекты, планы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5805264"/>
            <a:ext cx="2520280" cy="93610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Достижение поставленной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цели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2"/>
          </p:cNvCxnSpPr>
          <p:nvPr/>
        </p:nvCxnSpPr>
        <p:spPr>
          <a:xfrm>
            <a:off x="7632340" y="3134823"/>
            <a:ext cx="0" cy="65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20482" y="3365382"/>
            <a:ext cx="0" cy="4101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547664" y="3134823"/>
            <a:ext cx="0" cy="65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63988" y="5412319"/>
            <a:ext cx="0" cy="384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Двойная стрелка вверх/вниз 16"/>
          <p:cNvSpPr/>
          <p:nvPr/>
        </p:nvSpPr>
        <p:spPr>
          <a:xfrm rot="2945994">
            <a:off x="6700690" y="5617748"/>
            <a:ext cx="432048" cy="1049679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 rot="19025413">
            <a:off x="1965477" y="5614230"/>
            <a:ext cx="432048" cy="1025378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224574" y="1477986"/>
            <a:ext cx="358148" cy="42877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320918" y="1484784"/>
            <a:ext cx="358148" cy="42877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275780" y="1484784"/>
            <a:ext cx="358148" cy="428776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73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Для меня предметом педагогического интереса становится собственная деятельность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2484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Я считаю, что на курсах повышения квалификации и переподготовки учителей, необходимо использовать педагогические инновации по следующим направлениям: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Направления: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1. Разработка и инновационное внедрение тренингов, педагогических игротехник.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2. Разработка тренингов по развитию «нового» преподавания, коммуникативных умений, профессионального роста учителя.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3. Наполнение научно-практическим содержанием процесс переподготовки и повышения квалификации учителей.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05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Сегодня инновационный поиск стал частью имиджа любой уважающей себя школы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83568" y="2132856"/>
            <a:ext cx="2232248" cy="108012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ОБЪЕКТ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3861048"/>
            <a:ext cx="2232248" cy="100811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ПРЕДМЕТ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3568" y="5445224"/>
            <a:ext cx="2376264" cy="100811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ЦЕЛЬ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РАБОТЫ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3" y="1973146"/>
            <a:ext cx="3024336" cy="1239829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Школы города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Каракол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60032" y="3753036"/>
            <a:ext cx="3024336" cy="111612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Инновационные процессы в образовании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5157192"/>
            <a:ext cx="3096344" cy="1584176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Изучить инновационные подходы в системе образования школ города Каракол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3563888" y="2182938"/>
            <a:ext cx="86409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3563888" y="3664606"/>
            <a:ext cx="86409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3563888" y="5353379"/>
            <a:ext cx="86409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34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403</TotalTime>
  <Words>549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Апекс</vt:lpstr>
      <vt:lpstr>Базовая</vt:lpstr>
      <vt:lpstr>Учитель начальных классов средней школы №1 г. Каракол Коновалова Т.В.</vt:lpstr>
      <vt:lpstr>Современное образование</vt:lpstr>
      <vt:lpstr>Презентация PowerPoint</vt:lpstr>
      <vt:lpstr>В проблеме педагогических инноваций можно выделить два основных аспекта:</vt:lpstr>
      <vt:lpstr>Педагогический опыт</vt:lpstr>
      <vt:lpstr>Основные критерии инновации</vt:lpstr>
      <vt:lpstr>Для меня предметом педагогического интереса становится собственная деятельность</vt:lpstr>
      <vt:lpstr>Направления:</vt:lpstr>
      <vt:lpstr>Сегодня инновационный поиск стал частью имиджа любой уважающей себя школы</vt:lpstr>
      <vt:lpstr>Задачи исследования:</vt:lpstr>
      <vt:lpstr>Моя гипотеза исследования:</vt:lpstr>
      <vt:lpstr>Требуются и другие новшества</vt:lpstr>
      <vt:lpstr>Надо всегда помнить:</vt:lpstr>
      <vt:lpstr>Средства для развития школы</vt:lpstr>
      <vt:lpstr>Новое качество образования – главная цель формирования современной школы</vt:lpstr>
      <vt:lpstr>Человек и ребенок – основные социокультурные ценности</vt:lpstr>
      <vt:lpstr>Девиз нашей школы: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процессы и педагогический опыт в образовании и воспитании учащихся</dc:title>
  <cp:lastModifiedBy>User</cp:lastModifiedBy>
  <cp:revision>55</cp:revision>
  <dcterms:modified xsi:type="dcterms:W3CDTF">2011-11-20T10:09:21Z</dcterms:modified>
</cp:coreProperties>
</file>