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21"/>
  </p:handoutMasterIdLst>
  <p:sldIdLst>
    <p:sldId id="267" r:id="rId2"/>
    <p:sldId id="275" r:id="rId3"/>
    <p:sldId id="273" r:id="rId4"/>
    <p:sldId id="272" r:id="rId5"/>
    <p:sldId id="257" r:id="rId6"/>
    <p:sldId id="277" r:id="rId7"/>
    <p:sldId id="270" r:id="rId8"/>
    <p:sldId id="269" r:id="rId9"/>
    <p:sldId id="263" r:id="rId10"/>
    <p:sldId id="268" r:id="rId11"/>
    <p:sldId id="261" r:id="rId12"/>
    <p:sldId id="278" r:id="rId13"/>
    <p:sldId id="276" r:id="rId14"/>
    <p:sldId id="279" r:id="rId15"/>
    <p:sldId id="259" r:id="rId16"/>
    <p:sldId id="266" r:id="rId17"/>
    <p:sldId id="258" r:id="rId18"/>
    <p:sldId id="26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3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87DBD-7860-4E07-8013-49AD9CDED545}" type="datetimeFigureOut">
              <a:rPr lang="ru-RU" smtClean="0"/>
              <a:t>08.03.2014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F408C-7622-47AF-9C9B-F6746CF710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300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002060"/>
            </a:gs>
            <a:gs pos="50000">
              <a:srgbClr val="0070C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Tm="3000">
    <p:zoom dir="in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1.docx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  ВСЕРОССИЙСКИЙ            КОНКУРС </a:t>
            </a:r>
          </a:p>
          <a:p>
            <a:pPr>
              <a:buNone/>
            </a:pPr>
            <a:r>
              <a:rPr lang="ru-RU" sz="6600" dirty="0" smtClean="0"/>
              <a:t> «ЖИВАЯ </a:t>
            </a:r>
            <a:r>
              <a:rPr lang="ru-RU" sz="6600" dirty="0" smtClean="0"/>
              <a:t>           КЛАССИКА</a:t>
            </a:r>
            <a:r>
              <a:rPr lang="ru-RU" sz="6600" dirty="0" smtClean="0"/>
              <a:t>»</a:t>
            </a:r>
            <a:endParaRPr lang="ru-RU" sz="6600" dirty="0"/>
          </a:p>
        </p:txBody>
      </p:sp>
    </p:spTree>
  </p:cSld>
  <p:clrMapOvr>
    <a:masterClrMapping/>
  </p:clrMapOvr>
  <p:transition spd="slow" advTm="3000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video.sibnet.ru/upload/cover/video_686809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56"/>
            <a:ext cx="7929618" cy="57150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rochtu.ru/ozvimg/1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286676" cy="60722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H="1">
            <a:off x="6858000" y="285728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 advTm="3000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Землемер запугал </a:t>
            </a:r>
            <a:r>
              <a:rPr lang="ru-RU" dirty="0" smtClean="0"/>
              <a:t>К</a:t>
            </a:r>
            <a:r>
              <a:rPr lang="ru-RU" dirty="0" smtClean="0"/>
              <a:t>лима.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- </a:t>
            </a:r>
            <a:r>
              <a:rPr lang="ru-RU" dirty="0" smtClean="0"/>
              <a:t>Не дай бог со мной связаться. Мало того, что разбойник без рук, без ног останется, но еще и перед судом ответит... Мне все судьи и исправники знакомы. Человек я казенный, нужный... Я вот еду, а начальству известно... так и глядят, чтоб мне кто-нибудь худа не сделал. Везде по дороге за кустиками урядники да сотские понатыканы... По... </a:t>
            </a:r>
            <a:r>
              <a:rPr lang="ru-RU" dirty="0" err="1" smtClean="0"/>
              <a:t>по...постой</a:t>
            </a:r>
            <a:r>
              <a:rPr lang="ru-RU" dirty="0" smtClean="0"/>
              <a:t>! - заорал вдруг землемер. - Куда же это ты въехал? Куда ты меня везешь?</a:t>
            </a:r>
            <a:endParaRPr lang="ru-RU" dirty="0"/>
          </a:p>
        </p:txBody>
      </p:sp>
    </p:spTree>
  </p:cSld>
  <p:clrMapOvr>
    <a:masterClrMapping/>
  </p:clrMapOvr>
  <p:transition spd="slow" advTm="300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900igr.net/datai/literatura/Peresolil-CHekhova/0016-007-Opisanija-prirody-u-CHekhova-ne-prosto-risujut-mesto-dejstvija-a-pomogaj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5715040" cy="60721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 страха глаза велики.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709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 </a:t>
            </a:r>
            <a:r>
              <a:rPr lang="ru-RU" dirty="0" smtClean="0"/>
              <a:t>…за </a:t>
            </a:r>
            <a:r>
              <a:rPr lang="ru-RU" dirty="0" smtClean="0"/>
              <a:t>мной со станции должны выехать четыре товарища. Надо, чтоб они нас догнали... Они обещали догнать меня в этом лесу... С ними веселей будет ехать... Народ здоровый, коренастый... у каждого по пистолету... Что это ты всё оглядываешься и движешься, как на иголках? а? Я, брат, </a:t>
            </a:r>
            <a:r>
              <a:rPr lang="ru-RU" dirty="0" err="1" smtClean="0"/>
              <a:t>тово</a:t>
            </a:r>
            <a:r>
              <a:rPr lang="ru-RU" dirty="0" smtClean="0"/>
              <a:t>... брат... На меня нечего оглядываться... интересного во мне ничего нет... Разве вот револьверы только... Изволь, если хочешь, я их выну, покажу... Изволь</a:t>
            </a:r>
            <a:r>
              <a:rPr lang="ru-RU" dirty="0" smtClean="0"/>
              <a:t>...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Землемер </a:t>
            </a:r>
            <a:r>
              <a:rPr lang="ru-RU" dirty="0" smtClean="0"/>
              <a:t>сделал вид, что роется в карманах, и в это время случилось то, чего он не мог ожидать при всей своей трусости. Клим вдруг вывалился из телеги и на четвереньках </a:t>
            </a:r>
            <a:r>
              <a:rPr lang="ru-RU" dirty="0" smtClean="0"/>
              <a:t> и побежал </a:t>
            </a:r>
            <a:r>
              <a:rPr lang="ru-RU" dirty="0" smtClean="0"/>
              <a:t>к чаще.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3000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Иллюстрация к рассказу Чехова `Пересолил` - Наталия Леонидовна Степан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282404" cy="60722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1928802"/>
            <a:ext cx="31432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От мысли, что ему всю ночь придется просидеть в темном лесу на холоде и слышать только волков, эхо да фырканье тощей кобылки, землемера стало коробить вдоль спины, словно холодным терпугом.</a:t>
            </a:r>
            <a:endParaRPr lang="ru-RU" sz="2400" dirty="0"/>
          </a:p>
        </p:txBody>
      </p:sp>
    </p:spTree>
  </p:cSld>
  <p:clrMapOvr>
    <a:masterClrMapping/>
  </p:clrMapOvr>
  <p:transition spd="slow" advTm="3000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571480"/>
            <a:ext cx="4857784" cy="5768997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 err="1" smtClean="0"/>
              <a:t>Климушка</a:t>
            </a:r>
            <a:r>
              <a:rPr lang="ru-RU" dirty="0" smtClean="0"/>
              <a:t>!- закричал он.- Голубчик ! Где ты, </a:t>
            </a:r>
            <a:r>
              <a:rPr lang="ru-RU" dirty="0" err="1" smtClean="0"/>
              <a:t>Климушка</a:t>
            </a:r>
            <a:r>
              <a:rPr lang="ru-RU" dirty="0" smtClean="0"/>
              <a:t>?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Часа два кричал землемер, и только после того, как он охрип и помирился с мыслью о ночёвке в лесу, слабый ветерок донёс до него чей-то стон. 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270500" y="2755900"/>
          <a:ext cx="5926138" cy="323850"/>
        </p:xfrm>
        <a:graphic>
          <a:graphicData uri="http://schemas.openxmlformats.org/presentationml/2006/ole">
            <p:oleObj spid="_x0000_s4098" name="Документ" r:id="rId3" imgW="5925852" imgH="323796" progId="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608263" y="3335338"/>
          <a:ext cx="5926137" cy="323850"/>
        </p:xfrm>
        <a:graphic>
          <a:graphicData uri="http://schemas.openxmlformats.org/presentationml/2006/ole">
            <p:oleObj spid="_x0000_s4099" name="Документ" r:id="rId4" imgW="5925852" imgH="323796" progId="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0" y="785794"/>
          <a:ext cx="5945187" cy="5037138"/>
        </p:xfrm>
        <a:graphic>
          <a:graphicData uri="http://schemas.openxmlformats.org/presentationml/2006/ole">
            <p:oleObj spid="_x0000_s4100" name="Документ" r:id="rId5" imgW="5935548" imgH="5045154" progId="Word.Document.12">
              <p:embed/>
            </p:oleObj>
          </a:graphicData>
        </a:graphic>
      </p:graphicFrame>
    </p:spTree>
  </p:cSld>
  <p:clrMapOvr>
    <a:masterClrMapping/>
  </p:clrMapOvr>
  <p:transition spd="slow" advTm="3000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642910" y="1000108"/>
          <a:ext cx="5945187" cy="3968750"/>
        </p:xfrm>
        <a:graphic>
          <a:graphicData uri="http://schemas.openxmlformats.org/presentationml/2006/ole">
            <p:oleObj spid="_x0000_s2050" name="Документ" r:id="rId3" imgW="5944886" imgH="3968840" progId="Word.Document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2000" y="857233"/>
            <a:ext cx="407196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Это я от страха врал ! Сделай милость, поедем!  Мёрзну ! 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Клим, сообразив, вероятно, что настоящий разбойник давно бы уж исчез с лошадью и телегой, вышел из лесу и нерешительно подошёл к своему пассажиру.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Tm="3000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cdna.imhonet.ru/element/large/a4/9e/a49e87b1b2e44c953ca2c37f6c70e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-48"/>
            <a:ext cx="4840098" cy="68580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МКОУ СОШ № 1 </a:t>
            </a:r>
            <a:br>
              <a:rPr lang="ru-RU" dirty="0" smtClean="0"/>
            </a:br>
            <a:r>
              <a:rPr lang="ru-RU" dirty="0" smtClean="0"/>
              <a:t>г.ДИГОРЫ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                       2014 год</a:t>
            </a:r>
            <a:endParaRPr lang="ru-RU" sz="3600" dirty="0"/>
          </a:p>
        </p:txBody>
      </p:sp>
    </p:spTree>
  </p:cSld>
  <p:clrMapOvr>
    <a:masterClrMapping/>
  </p:clrMapOvr>
  <p:transition spd="slow" advTm="3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А.П.ЧЕХОВ</a:t>
            </a:r>
            <a:endParaRPr lang="ru-RU" dirty="0"/>
          </a:p>
        </p:txBody>
      </p:sp>
      <p:pic>
        <p:nvPicPr>
          <p:cNvPr id="4" name="Содержимое 3" descr="File0212_"/>
          <p:cNvPicPr>
            <a:picLocks noGrp="1"/>
          </p:cNvPicPr>
          <p:nvPr>
            <p:ph idx="1"/>
          </p:nvPr>
        </p:nvPicPr>
        <p:blipFill>
          <a:blip r:embed="rId2">
            <a:lum bright="-6000"/>
          </a:blip>
          <a:srcRect r="50954"/>
          <a:stretch>
            <a:fillRect/>
          </a:stretch>
        </p:blipFill>
        <p:spPr bwMode="auto">
          <a:xfrm>
            <a:off x="2571735" y="1500174"/>
            <a:ext cx="4000529" cy="492922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3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/>
              <a:t>  АНТОН ПАВЛОВИЧ    ЧЕХОВ  «ПЕРЕСОЛИЛ»</a:t>
            </a:r>
            <a:endParaRPr lang="ru-RU" sz="7200" dirty="0"/>
          </a:p>
        </p:txBody>
      </p:sp>
    </p:spTree>
  </p:cSld>
  <p:clrMapOvr>
    <a:masterClrMapping/>
  </p:clrMapOvr>
  <p:transition spd="slow" advTm="300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714356"/>
            <a:ext cx="4329114" cy="555468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ЗЕМЛЕМЕР ГЛЕБ ГАВРИЛОВИЧ СМИРНОВ</a:t>
            </a:r>
          </a:p>
          <a:p>
            <a:pPr>
              <a:buNone/>
            </a:pPr>
            <a:r>
              <a:rPr lang="ru-RU" dirty="0" smtClean="0"/>
              <a:t>    ПРИБЫЛ НА   СТАНЦИЮ «ГНИЛУШКИ».</a:t>
            </a:r>
            <a:endParaRPr lang="ru-RU" dirty="0"/>
          </a:p>
        </p:txBody>
      </p:sp>
      <p:pic>
        <p:nvPicPr>
          <p:cNvPr id="92162" name="Picture 2" descr="http://www.mordovmedia.ru/media/tv/101/tv_4b00189f3c3b6d0e9710a9449edca9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071546"/>
            <a:ext cx="4286280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roysami.ru/upload/video/thumbs/small/98b8984e0bfe9fa4e413bb69365d48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715304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700.uweb.ru/video/34/66465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1138" name="Picture 2" descr="http://www.mordovmedia.ru/media/tv/101/tv_e38206ec749c25258a18ba913e894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86808" cy="62865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mults.info/screen/peresolil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214290"/>
            <a:ext cx="8001056" cy="5929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nvex"/>
            <a:contourClr>
              <a:srgbClr val="FFFFFF"/>
            </a:contourClr>
          </a:sp3d>
        </p:spPr>
      </p:pic>
    </p:spTree>
  </p:cSld>
  <p:clrMapOvr>
    <a:masterClrMapping/>
  </p:clrMapOvr>
  <p:transition spd="slow" advTm="3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0"/>
            <a:ext cx="764386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"Какая, однако, здесь глушь ! - думал землемер, стараясь прикрыть свои уши воротником от шинели.- Ни кола ни двора. Не ровен час - нападут и ограбят, так никто и не узнает, хоть из пушек пали... Да и возница ненадёжный... Ишь, какая спинища ! Этакое дитя природы пальцем тронет, так душа вон ! И морда у него зверская, подозрительная ". 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ransition spd="slow" advTm="3000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289</TotalTime>
  <Words>195</Words>
  <PresentationFormat>Экран (4:3)</PresentationFormat>
  <Paragraphs>25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Апекс</vt:lpstr>
      <vt:lpstr>Документ</vt:lpstr>
      <vt:lpstr>Документ Microsoft Office Word</vt:lpstr>
      <vt:lpstr>Слайд 1</vt:lpstr>
      <vt:lpstr>А.П.ЧЕХОВ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Землемер запугал Клима. </vt:lpstr>
      <vt:lpstr>Слайд 13</vt:lpstr>
      <vt:lpstr>У страха глаза велики.</vt:lpstr>
      <vt:lpstr>Слайд 15</vt:lpstr>
      <vt:lpstr>Слайд 16</vt:lpstr>
      <vt:lpstr>Слайд 17</vt:lpstr>
      <vt:lpstr>Слайд 18</vt:lpstr>
      <vt:lpstr>          МКОУ СОШ № 1  г.ДИГОРЫ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alan</dc:creator>
  <cp:lastModifiedBy>alan</cp:lastModifiedBy>
  <cp:revision>15</cp:revision>
  <dcterms:created xsi:type="dcterms:W3CDTF">2014-03-08T07:29:26Z</dcterms:created>
  <dcterms:modified xsi:type="dcterms:W3CDTF">2014-03-08T12:26:43Z</dcterms:modified>
</cp:coreProperties>
</file>