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E06351C-E049-4ACC-AD73-775849BB5F7D}" type="datetimeFigureOut">
              <a:rPr lang="ru-RU" smtClean="0"/>
              <a:t>25.03.2014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28FE81A0-4568-4D61-8E1A-EA6599E303A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06351C-E049-4ACC-AD73-775849BB5F7D}" type="datetimeFigureOut">
              <a:rPr lang="ru-RU" smtClean="0"/>
              <a:t>25.03.2014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FE81A0-4568-4D61-8E1A-EA6599E303A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06351C-E049-4ACC-AD73-775849BB5F7D}" type="datetimeFigureOut">
              <a:rPr lang="ru-RU" smtClean="0"/>
              <a:t>25.03.2014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FE81A0-4568-4D61-8E1A-EA6599E303A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06351C-E049-4ACC-AD73-775849BB5F7D}" type="datetimeFigureOut">
              <a:rPr lang="ru-RU" smtClean="0"/>
              <a:t>25.03.2014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28FE81A0-4568-4D61-8E1A-EA6599E303A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E06351C-E049-4ACC-AD73-775849BB5F7D}" type="datetimeFigureOut">
              <a:rPr lang="ru-RU" smtClean="0"/>
              <a:t>25.03.2014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28FE81A0-4568-4D61-8E1A-EA6599E303A7}"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E06351C-E049-4ACC-AD73-775849BB5F7D}" type="datetimeFigureOut">
              <a:rPr lang="ru-RU" smtClean="0"/>
              <a:t>25.03.2014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8FE81A0-4568-4D61-8E1A-EA6599E303A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E06351C-E049-4ACC-AD73-775849BB5F7D}" type="datetimeFigureOut">
              <a:rPr lang="ru-RU" smtClean="0"/>
              <a:t>25.03.2014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28FE81A0-4568-4D61-8E1A-EA6599E303A7}"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E06351C-E049-4ACC-AD73-775849BB5F7D}" type="datetimeFigureOut">
              <a:rPr lang="ru-RU" smtClean="0"/>
              <a:t>25.03.2014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FE81A0-4568-4D61-8E1A-EA6599E303A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06351C-E049-4ACC-AD73-775849BB5F7D}" type="datetimeFigureOut">
              <a:rPr lang="ru-RU" smtClean="0"/>
              <a:t>25.03.2014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FE81A0-4568-4D61-8E1A-EA6599E303A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06351C-E049-4ACC-AD73-775849BB5F7D}" type="datetimeFigureOut">
              <a:rPr lang="ru-RU" smtClean="0"/>
              <a:t>25.03.2014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FE81A0-4568-4D61-8E1A-EA6599E303A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E06351C-E049-4ACC-AD73-775849BB5F7D}" type="datetimeFigureOut">
              <a:rPr lang="ru-RU" smtClean="0"/>
              <a:t>25.03.2014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8FE81A0-4568-4D61-8E1A-EA6599E303A7}"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06351C-E049-4ACC-AD73-775849BB5F7D}" type="datetimeFigureOut">
              <a:rPr lang="ru-RU" smtClean="0"/>
              <a:t>25.03.2014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8FE81A0-4568-4D61-8E1A-EA6599E303A7}"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style>
          <a:lnRef idx="3">
            <a:schemeClr val="lt1"/>
          </a:lnRef>
          <a:fillRef idx="1">
            <a:schemeClr val="accent3"/>
          </a:fillRef>
          <a:effectRef idx="1">
            <a:schemeClr val="accent3"/>
          </a:effectRef>
          <a:fontRef idx="minor">
            <a:schemeClr val="lt1"/>
          </a:fontRef>
        </p:style>
        <p:txBody>
          <a:bodyPr/>
          <a:lstStyle/>
          <a:p>
            <a:r>
              <a:rPr lang="ru-RU" dirty="0" smtClean="0"/>
              <a:t>Бангладеш</a:t>
            </a:r>
            <a:endParaRPr lang="ru-RU" dirty="0"/>
          </a:p>
        </p:txBody>
      </p:sp>
      <p:sp>
        <p:nvSpPr>
          <p:cNvPr id="3" name="Подзаголовок 2"/>
          <p:cNvSpPr>
            <a:spLocks noGrp="1"/>
          </p:cNvSpPr>
          <p:nvPr>
            <p:ph type="subTitle" idx="1"/>
          </p:nvPr>
        </p:nvSpPr>
        <p:spPr/>
        <p:style>
          <a:lnRef idx="0">
            <a:schemeClr val="accent2"/>
          </a:lnRef>
          <a:fillRef idx="3">
            <a:schemeClr val="accent2"/>
          </a:fillRef>
          <a:effectRef idx="3">
            <a:schemeClr val="accent2"/>
          </a:effectRef>
          <a:fontRef idx="minor">
            <a:schemeClr val="lt1"/>
          </a:fontRef>
        </p:style>
        <p:txBody>
          <a:bodyPr/>
          <a:lstStyle/>
          <a:p>
            <a:r>
              <a:rPr lang="ru-RU" dirty="0" smtClean="0"/>
              <a:t>Где только джунгли</a:t>
            </a:r>
            <a:endParaRPr lang="ru-RU" dirty="0"/>
          </a:p>
        </p:txBody>
      </p:sp>
    </p:spTree>
    <p:extLst>
      <p:ext uri="{BB962C8B-B14F-4D97-AF65-F5344CB8AC3E}">
        <p14:creationId xmlns:p14="http://schemas.microsoft.com/office/powerpoint/2010/main" val="3249526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Флаг</a:t>
            </a:r>
            <a:endParaRPr lang="ru-RU" dirty="0"/>
          </a:p>
        </p:txBody>
      </p:sp>
      <p:sp>
        <p:nvSpPr>
          <p:cNvPr id="3" name="Объект 2"/>
          <p:cNvSpPr>
            <a:spLocks noGrp="1"/>
          </p:cNvSpPr>
          <p:nvPr>
            <p:ph idx="1"/>
          </p:nvPr>
        </p:nvSpPr>
        <p:spPr/>
        <p:txBody>
          <a:bodyPr>
            <a:normAutofit fontScale="40000" lnSpcReduction="20000"/>
          </a:bodyPr>
          <a:lstStyle/>
          <a:p>
            <a:r>
              <a:rPr lang="ru-RU" dirty="0"/>
              <a:t>Зелёный цвет представляет буйную растительность страны, её жизнестойкость и молодость. Красный диск — символ встающего солнца независимости после темной ночи кровавой борьбы. Диск расположен практически в центре флага, его центром является точка пересечения вертикальной линии, опущенной с 9/20 длинной стороны флага (считая от древка), и горизонтальной линии, проведенной посередине узкой стороны. Радиус диска — 1/5 длины флага.</a:t>
            </a:r>
          </a:p>
          <a:p>
            <a:endParaRPr lang="ru-RU" dirty="0"/>
          </a:p>
          <a:p>
            <a:endParaRPr lang="ru-RU" dirty="0"/>
          </a:p>
          <a:p>
            <a:r>
              <a:rPr lang="ru-RU" dirty="0"/>
              <a:t>На флагах Бангладеш до начала 1970-х годов на красном диске в центре флага изображалась карта Бангладеш.</a:t>
            </a:r>
          </a:p>
          <a:p>
            <a:endParaRPr lang="ru-RU" dirty="0"/>
          </a:p>
          <a:p>
            <a:r>
              <a:rPr lang="ru-RU" dirty="0"/>
              <a:t>Оригинальный флаг был разработан живописцем </a:t>
            </a:r>
            <a:r>
              <a:rPr lang="ru-RU" dirty="0" err="1"/>
              <a:t>Quamrul</a:t>
            </a:r>
            <a:r>
              <a:rPr lang="ru-RU" dirty="0"/>
              <a:t> </a:t>
            </a:r>
            <a:r>
              <a:rPr lang="ru-RU" dirty="0" err="1"/>
              <a:t>Hassan</a:t>
            </a:r>
            <a:r>
              <a:rPr lang="ru-RU" dirty="0"/>
              <a:t>. 2 марта 1971, начальная версия флага была поднята в Бангладеш впервые в университете </a:t>
            </a:r>
            <a:r>
              <a:rPr lang="ru-RU" dirty="0" err="1"/>
              <a:t>Dhaka</a:t>
            </a:r>
            <a:r>
              <a:rPr lang="ru-RU" dirty="0"/>
              <a:t>. Как вице-президент Союза студентов университета </a:t>
            </a:r>
            <a:r>
              <a:rPr lang="ru-RU" dirty="0" err="1"/>
              <a:t>Dhaka</a:t>
            </a:r>
            <a:r>
              <a:rPr lang="ru-RU" dirty="0"/>
              <a:t> (DUCSU), студенческий лидер М. S </a:t>
            </a:r>
            <a:r>
              <a:rPr lang="ru-RU" dirty="0" err="1"/>
              <a:t>Abdur</a:t>
            </a:r>
            <a:r>
              <a:rPr lang="ru-RU" dirty="0"/>
              <a:t> </a:t>
            </a:r>
            <a:r>
              <a:rPr lang="ru-RU" dirty="0" err="1"/>
              <a:t>Rab</a:t>
            </a:r>
            <a:r>
              <a:rPr lang="ru-RU" dirty="0"/>
              <a:t> поднял флаг. </a:t>
            </a:r>
          </a:p>
          <a:p>
            <a:endParaRPr lang="ru-RU" dirty="0"/>
          </a:p>
          <a:p>
            <a:r>
              <a:rPr lang="ru-RU" dirty="0"/>
              <a:t>Флаг был задуман, чтобы исключить полумесяц и звезду, которую рассматривают как символы Западного Пакистана. Согласно символике принятой во флагах мира, зеленый цвет, используемый во флаге, не представляет традиционные цвета Ислама, вопреки некоторым западным источникам (таким как Книга Фактов Мира ЦРУ) . Скорее зеленый цвет был выбран, чтобы представить пышный  пейзажа Бангладеш. Текущий флаг напоминает флаг Японии с фоном другого цвета.</a:t>
            </a:r>
          </a:p>
          <a:p>
            <a:endParaRPr lang="ru-RU" dirty="0"/>
          </a:p>
          <a:p>
            <a:r>
              <a:rPr lang="ru-RU" dirty="0"/>
              <a:t>Карта была удалена с флага в 1972. Одной из причин была трудность расположить карту правильно с обеих сторон флага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163" y="188640"/>
            <a:ext cx="19716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16585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Герб </a:t>
            </a:r>
            <a:endParaRPr lang="ru-RU" dirty="0"/>
          </a:p>
        </p:txBody>
      </p:sp>
      <p:sp>
        <p:nvSpPr>
          <p:cNvPr id="3" name="Объект 2"/>
          <p:cNvSpPr>
            <a:spLocks noGrp="1"/>
          </p:cNvSpPr>
          <p:nvPr>
            <p:ph idx="1"/>
          </p:nvPr>
        </p:nvSpPr>
        <p:spPr/>
        <p:txBody>
          <a:bodyPr>
            <a:normAutofit fontScale="77500" lnSpcReduction="20000"/>
          </a:bodyPr>
          <a:lstStyle/>
          <a:p>
            <a:r>
              <a:rPr lang="ru-RU" dirty="0"/>
              <a:t>Национальный Герб Бангладеш был принят после объявления независимости в 1971 году.</a:t>
            </a:r>
          </a:p>
          <a:p>
            <a:endParaRPr lang="ru-RU" dirty="0"/>
          </a:p>
          <a:p>
            <a:r>
              <a:rPr lang="ru-RU" dirty="0"/>
              <a:t>В центре герба эмблема кувшинки, обрамлённая колосьями риса. Над кувшинкой расположены четыре звезды и трилистник джута. Кувшинка (</a:t>
            </a:r>
            <a:r>
              <a:rPr lang="ru-RU" dirty="0" err="1"/>
              <a:t>Shapla</a:t>
            </a:r>
            <a:r>
              <a:rPr lang="ru-RU" dirty="0"/>
              <a:t>) является национальным цветком Бангладеш, она встречается повсеместно на территории страны. Рис олицетворяет то, что Бангладеш является аграрной страной. Четыре звезды представляют четыре принципа, которые были закреплены первой конституцией Бангладеш, принятой в 1972 году, первоначально это были Национализм, Атеизм, Социализм и Демократия. Ныне они символизируют Национализм, Демократию, Исламский социализм и Ислам.</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234" y="116632"/>
            <a:ext cx="1323069" cy="141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39056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Гимн</a:t>
            </a:r>
            <a:endParaRPr lang="ru-RU" dirty="0"/>
          </a:p>
        </p:txBody>
      </p:sp>
      <p:sp>
        <p:nvSpPr>
          <p:cNvPr id="3" name="Объект 2"/>
          <p:cNvSpPr>
            <a:spLocks noGrp="1"/>
          </p:cNvSpPr>
          <p:nvPr>
            <p:ph idx="1"/>
          </p:nvPr>
        </p:nvSpPr>
        <p:spPr/>
        <p:txBody>
          <a:bodyPr>
            <a:normAutofit fontScale="25000" lnSpcReduction="20000"/>
          </a:bodyPr>
          <a:lstStyle/>
          <a:p>
            <a:endParaRPr lang="as-IN" dirty="0"/>
          </a:p>
          <a:p>
            <a:r>
              <a:rPr lang="ru-RU" dirty="0" err="1"/>
              <a:t>Амар</a:t>
            </a:r>
            <a:r>
              <a:rPr lang="ru-RU" dirty="0"/>
              <a:t> </a:t>
            </a:r>
            <a:r>
              <a:rPr lang="ru-RU" dirty="0" err="1"/>
              <a:t>шонар</a:t>
            </a:r>
            <a:r>
              <a:rPr lang="ru-RU" dirty="0"/>
              <a:t> </a:t>
            </a:r>
            <a:r>
              <a:rPr lang="ru-RU" dirty="0" err="1"/>
              <a:t>бангла</a:t>
            </a:r>
            <a:r>
              <a:rPr lang="ru-RU" dirty="0"/>
              <a:t> - Моя золотая Бенгалия</a:t>
            </a:r>
          </a:p>
          <a:p>
            <a:endParaRPr lang="ru-RU" dirty="0"/>
          </a:p>
          <a:p>
            <a:endParaRPr lang="as-IN" dirty="0"/>
          </a:p>
          <a:p>
            <a:r>
              <a:rPr lang="ru-RU" dirty="0" err="1"/>
              <a:t>Ами</a:t>
            </a:r>
            <a:r>
              <a:rPr lang="ru-RU" dirty="0"/>
              <a:t> </a:t>
            </a:r>
            <a:r>
              <a:rPr lang="ru-RU" dirty="0" err="1"/>
              <a:t>томай</a:t>
            </a:r>
            <a:r>
              <a:rPr lang="ru-RU" dirty="0"/>
              <a:t> </a:t>
            </a:r>
            <a:r>
              <a:rPr lang="ru-RU" dirty="0" err="1"/>
              <a:t>бхалобаши</a:t>
            </a:r>
            <a:r>
              <a:rPr lang="ru-RU" dirty="0"/>
              <a:t> - Я тебя люблю</a:t>
            </a:r>
          </a:p>
          <a:p>
            <a:endParaRPr lang="ru-RU" dirty="0"/>
          </a:p>
          <a:p>
            <a:endParaRPr lang="as-IN" dirty="0"/>
          </a:p>
          <a:p>
            <a:r>
              <a:rPr lang="ru-RU" dirty="0" err="1"/>
              <a:t>Чиродин</a:t>
            </a:r>
            <a:r>
              <a:rPr lang="ru-RU" dirty="0"/>
              <a:t> </a:t>
            </a:r>
            <a:r>
              <a:rPr lang="ru-RU" dirty="0" err="1"/>
              <a:t>томар</a:t>
            </a:r>
            <a:r>
              <a:rPr lang="ru-RU" dirty="0"/>
              <a:t> </a:t>
            </a:r>
            <a:r>
              <a:rPr lang="ru-RU" dirty="0" err="1"/>
              <a:t>акаш</a:t>
            </a:r>
            <a:r>
              <a:rPr lang="ru-RU" dirty="0"/>
              <a:t> </a:t>
            </a:r>
            <a:r>
              <a:rPr lang="ru-RU" dirty="0" err="1"/>
              <a:t>томар</a:t>
            </a:r>
            <a:r>
              <a:rPr lang="ru-RU" dirty="0"/>
              <a:t> </a:t>
            </a:r>
            <a:r>
              <a:rPr lang="ru-RU" dirty="0" err="1"/>
              <a:t>баташ</a:t>
            </a:r>
            <a:r>
              <a:rPr lang="ru-RU" dirty="0"/>
              <a:t> - Всегда твоё небо, твой воздух</a:t>
            </a:r>
          </a:p>
          <a:p>
            <a:endParaRPr lang="ru-RU" dirty="0"/>
          </a:p>
          <a:p>
            <a:endParaRPr lang="as-IN" dirty="0"/>
          </a:p>
          <a:p>
            <a:r>
              <a:rPr lang="ru-RU" dirty="0" err="1"/>
              <a:t>Амар</a:t>
            </a:r>
            <a:r>
              <a:rPr lang="ru-RU" dirty="0"/>
              <a:t> </a:t>
            </a:r>
            <a:r>
              <a:rPr lang="ru-RU" dirty="0" err="1"/>
              <a:t>пранэ</a:t>
            </a:r>
            <a:r>
              <a:rPr lang="ru-RU" dirty="0"/>
              <a:t> </a:t>
            </a:r>
            <a:r>
              <a:rPr lang="ru-RU" dirty="0" err="1"/>
              <a:t>баджай</a:t>
            </a:r>
            <a:r>
              <a:rPr lang="ru-RU" dirty="0"/>
              <a:t> баши - Моей душе играют на флейте</a:t>
            </a:r>
          </a:p>
          <a:p>
            <a:endParaRPr lang="ru-RU" dirty="0"/>
          </a:p>
          <a:p>
            <a:endParaRPr lang="as-IN" dirty="0"/>
          </a:p>
          <a:p>
            <a:r>
              <a:rPr lang="ru-RU" dirty="0"/>
              <a:t>О </a:t>
            </a:r>
            <a:r>
              <a:rPr lang="ru-RU" dirty="0" err="1"/>
              <a:t>ма</a:t>
            </a:r>
            <a:r>
              <a:rPr lang="ru-RU" dirty="0"/>
              <a:t>, </a:t>
            </a:r>
            <a:r>
              <a:rPr lang="ru-RU" dirty="0" err="1"/>
              <a:t>пхальгуне</a:t>
            </a:r>
            <a:r>
              <a:rPr lang="ru-RU" dirty="0"/>
              <a:t> тор </a:t>
            </a:r>
            <a:r>
              <a:rPr lang="ru-RU" dirty="0" err="1"/>
              <a:t>амэр</a:t>
            </a:r>
            <a:r>
              <a:rPr lang="ru-RU" dirty="0"/>
              <a:t> </a:t>
            </a:r>
            <a:r>
              <a:rPr lang="ru-RU" dirty="0" err="1"/>
              <a:t>бонэ</a:t>
            </a:r>
            <a:r>
              <a:rPr lang="ru-RU" dirty="0"/>
              <a:t> - О мать, в марте в твоих манговых лесах</a:t>
            </a:r>
          </a:p>
          <a:p>
            <a:endParaRPr lang="ru-RU" dirty="0"/>
          </a:p>
          <a:p>
            <a:endParaRPr lang="as-IN" dirty="0"/>
          </a:p>
          <a:p>
            <a:r>
              <a:rPr lang="ru-RU" dirty="0" err="1"/>
              <a:t>Гхронэ</a:t>
            </a:r>
            <a:r>
              <a:rPr lang="ru-RU" dirty="0"/>
              <a:t> </a:t>
            </a:r>
            <a:r>
              <a:rPr lang="ru-RU" dirty="0" err="1"/>
              <a:t>паголь</a:t>
            </a:r>
            <a:r>
              <a:rPr lang="ru-RU" dirty="0"/>
              <a:t> </a:t>
            </a:r>
            <a:r>
              <a:rPr lang="ru-RU" dirty="0" err="1"/>
              <a:t>корэ</a:t>
            </a:r>
            <a:r>
              <a:rPr lang="ru-RU" dirty="0"/>
              <a:t>, мори хай, хай </a:t>
            </a:r>
            <a:r>
              <a:rPr lang="ru-RU" dirty="0" err="1"/>
              <a:t>рэ</a:t>
            </a:r>
            <a:r>
              <a:rPr lang="ru-RU" dirty="0"/>
              <a:t> - От аромата сходят с ума, ах!</a:t>
            </a:r>
          </a:p>
          <a:p>
            <a:endParaRPr lang="ru-RU" dirty="0"/>
          </a:p>
          <a:p>
            <a:endParaRPr lang="as-IN" dirty="0"/>
          </a:p>
          <a:p>
            <a:r>
              <a:rPr lang="ru-RU" dirty="0"/>
              <a:t>О </a:t>
            </a:r>
            <a:r>
              <a:rPr lang="ru-RU" dirty="0" err="1"/>
              <a:t>ма</a:t>
            </a:r>
            <a:r>
              <a:rPr lang="ru-RU" dirty="0"/>
              <a:t>, </a:t>
            </a:r>
            <a:r>
              <a:rPr lang="ru-RU" dirty="0" err="1"/>
              <a:t>огхранэ</a:t>
            </a:r>
            <a:r>
              <a:rPr lang="ru-RU" dirty="0"/>
              <a:t> тор </a:t>
            </a:r>
            <a:r>
              <a:rPr lang="ru-RU" dirty="0" err="1"/>
              <a:t>бхара</a:t>
            </a:r>
            <a:r>
              <a:rPr lang="ru-RU" dirty="0"/>
              <a:t> </a:t>
            </a:r>
            <a:r>
              <a:rPr lang="ru-RU" dirty="0" err="1"/>
              <a:t>кхэтэ</a:t>
            </a:r>
            <a:r>
              <a:rPr lang="ru-RU" dirty="0"/>
              <a:t> - О мать, в ноябре твоим налитым полям</a:t>
            </a:r>
          </a:p>
          <a:p>
            <a:endParaRPr lang="ru-RU" dirty="0"/>
          </a:p>
          <a:p>
            <a:endParaRPr lang="as-IN" dirty="0"/>
          </a:p>
          <a:p>
            <a:r>
              <a:rPr lang="ru-RU" dirty="0" err="1"/>
              <a:t>Ами</a:t>
            </a:r>
            <a:r>
              <a:rPr lang="ru-RU" dirty="0"/>
              <a:t> </a:t>
            </a:r>
            <a:r>
              <a:rPr lang="ru-RU" dirty="0" err="1"/>
              <a:t>ки</a:t>
            </a:r>
            <a:r>
              <a:rPr lang="ru-RU" dirty="0"/>
              <a:t> </a:t>
            </a:r>
            <a:r>
              <a:rPr lang="ru-RU" dirty="0" err="1"/>
              <a:t>дэкхэчхи</a:t>
            </a:r>
            <a:r>
              <a:rPr lang="ru-RU" dirty="0"/>
              <a:t> </a:t>
            </a:r>
            <a:r>
              <a:rPr lang="ru-RU" dirty="0" err="1"/>
              <a:t>модхур</a:t>
            </a:r>
            <a:r>
              <a:rPr lang="ru-RU" dirty="0"/>
              <a:t> </a:t>
            </a:r>
            <a:r>
              <a:rPr lang="ru-RU" dirty="0" err="1"/>
              <a:t>хаши</a:t>
            </a:r>
            <a:r>
              <a:rPr lang="ru-RU" dirty="0"/>
              <a:t> - Которые я увидел, я сладко улыбаюсь</a:t>
            </a:r>
          </a:p>
          <a:p>
            <a:endParaRPr lang="ru-RU" dirty="0"/>
          </a:p>
          <a:p>
            <a:endParaRPr lang="as-IN" dirty="0"/>
          </a:p>
          <a:p>
            <a:r>
              <a:rPr lang="ru-RU" dirty="0"/>
              <a:t>Ки </a:t>
            </a:r>
            <a:r>
              <a:rPr lang="ru-RU" dirty="0" err="1"/>
              <a:t>шобха</a:t>
            </a:r>
            <a:r>
              <a:rPr lang="ru-RU" dirty="0"/>
              <a:t>, </a:t>
            </a:r>
            <a:r>
              <a:rPr lang="ru-RU" dirty="0" err="1"/>
              <a:t>ки</a:t>
            </a:r>
            <a:r>
              <a:rPr lang="ru-RU" dirty="0"/>
              <a:t> </a:t>
            </a:r>
            <a:r>
              <a:rPr lang="ru-RU" dirty="0" err="1"/>
              <a:t>чхайа</a:t>
            </a:r>
            <a:r>
              <a:rPr lang="ru-RU" dirty="0"/>
              <a:t> </a:t>
            </a:r>
            <a:r>
              <a:rPr lang="ru-RU" dirty="0" err="1"/>
              <a:t>го</a:t>
            </a:r>
            <a:r>
              <a:rPr lang="ru-RU" dirty="0"/>
              <a:t>, - Какое великолепие, какие тени,</a:t>
            </a:r>
          </a:p>
          <a:p>
            <a:endParaRPr lang="ru-RU" dirty="0"/>
          </a:p>
          <a:p>
            <a:endParaRPr lang="as-IN" dirty="0"/>
          </a:p>
          <a:p>
            <a:r>
              <a:rPr lang="ru-RU" dirty="0"/>
              <a:t>Ки </a:t>
            </a:r>
            <a:r>
              <a:rPr lang="ru-RU" dirty="0" err="1"/>
              <a:t>снэхо</a:t>
            </a:r>
            <a:r>
              <a:rPr lang="ru-RU" dirty="0"/>
              <a:t>, </a:t>
            </a:r>
            <a:r>
              <a:rPr lang="ru-RU" dirty="0" err="1"/>
              <a:t>ки</a:t>
            </a:r>
            <a:r>
              <a:rPr lang="ru-RU" dirty="0"/>
              <a:t> </a:t>
            </a:r>
            <a:r>
              <a:rPr lang="ru-RU" dirty="0" err="1"/>
              <a:t>майа</a:t>
            </a:r>
            <a:r>
              <a:rPr lang="ru-RU" dirty="0"/>
              <a:t> </a:t>
            </a:r>
            <a:r>
              <a:rPr lang="ru-RU" dirty="0" err="1"/>
              <a:t>го</a:t>
            </a:r>
            <a:r>
              <a:rPr lang="ru-RU" dirty="0"/>
              <a:t> - Какая нежность, какая магия -</a:t>
            </a:r>
          </a:p>
          <a:p>
            <a:endParaRPr lang="ru-RU" dirty="0"/>
          </a:p>
          <a:p>
            <a:endParaRPr lang="as-IN" dirty="0"/>
          </a:p>
          <a:p>
            <a:r>
              <a:rPr lang="ru-RU" dirty="0"/>
              <a:t>Ки </a:t>
            </a:r>
            <a:r>
              <a:rPr lang="ru-RU" dirty="0" err="1"/>
              <a:t>ачоль</a:t>
            </a:r>
            <a:r>
              <a:rPr lang="ru-RU" dirty="0"/>
              <a:t> </a:t>
            </a:r>
            <a:r>
              <a:rPr lang="ru-RU" dirty="0" err="1"/>
              <a:t>бичхайэчхо</a:t>
            </a:r>
            <a:r>
              <a:rPr lang="ru-RU" dirty="0"/>
              <a:t> </a:t>
            </a:r>
            <a:r>
              <a:rPr lang="ru-RU" dirty="0" err="1"/>
              <a:t>ботэр</a:t>
            </a:r>
            <a:r>
              <a:rPr lang="ru-RU" dirty="0"/>
              <a:t> муле, - Что за край сари ты расстелила у корней баньянов</a:t>
            </a:r>
          </a:p>
          <a:p>
            <a:endParaRPr lang="ru-RU" dirty="0"/>
          </a:p>
          <a:p>
            <a:endParaRPr lang="as-IN" dirty="0"/>
          </a:p>
          <a:p>
            <a:r>
              <a:rPr lang="ru-RU" dirty="0" err="1"/>
              <a:t>Нодир</a:t>
            </a:r>
            <a:r>
              <a:rPr lang="ru-RU" dirty="0"/>
              <a:t> куле </a:t>
            </a:r>
            <a:r>
              <a:rPr lang="ru-RU" dirty="0" err="1"/>
              <a:t>куле</a:t>
            </a:r>
            <a:r>
              <a:rPr lang="ru-RU" dirty="0"/>
              <a:t> - У берегов реки</a:t>
            </a:r>
          </a:p>
          <a:p>
            <a:endParaRPr lang="ru-RU" dirty="0"/>
          </a:p>
          <a:p>
            <a:endParaRPr lang="as-IN" dirty="0"/>
          </a:p>
          <a:p>
            <a:r>
              <a:rPr lang="ru-RU" dirty="0" err="1"/>
              <a:t>Ма</a:t>
            </a:r>
            <a:r>
              <a:rPr lang="ru-RU" dirty="0"/>
              <a:t>, тор </a:t>
            </a:r>
            <a:r>
              <a:rPr lang="ru-RU" dirty="0" err="1"/>
              <a:t>мукхэр</a:t>
            </a:r>
            <a:r>
              <a:rPr lang="ru-RU" dirty="0"/>
              <a:t> бани - Мать, твоих уст слова</a:t>
            </a:r>
          </a:p>
          <a:p>
            <a:endParaRPr lang="ru-RU" dirty="0"/>
          </a:p>
          <a:p>
            <a:endParaRPr lang="as-IN" dirty="0"/>
          </a:p>
          <a:p>
            <a:r>
              <a:rPr lang="ru-RU" dirty="0" err="1"/>
              <a:t>Амар</a:t>
            </a:r>
            <a:r>
              <a:rPr lang="ru-RU" dirty="0"/>
              <a:t> </a:t>
            </a:r>
            <a:r>
              <a:rPr lang="ru-RU" dirty="0" err="1"/>
              <a:t>канэ</a:t>
            </a:r>
            <a:r>
              <a:rPr lang="ru-RU" dirty="0"/>
              <a:t> </a:t>
            </a:r>
            <a:r>
              <a:rPr lang="ru-RU" dirty="0" err="1"/>
              <a:t>лагэ</a:t>
            </a:r>
            <a:r>
              <a:rPr lang="ru-RU" dirty="0"/>
              <a:t> </a:t>
            </a:r>
            <a:r>
              <a:rPr lang="ru-RU" dirty="0" err="1"/>
              <a:t>шудхар</a:t>
            </a:r>
            <a:r>
              <a:rPr lang="ru-RU" dirty="0"/>
              <a:t> </a:t>
            </a:r>
            <a:r>
              <a:rPr lang="ru-RU" dirty="0" err="1"/>
              <a:t>мото</a:t>
            </a:r>
            <a:r>
              <a:rPr lang="ru-RU" dirty="0"/>
              <a:t> - Кажутся моим ушам нектаром</a:t>
            </a:r>
          </a:p>
          <a:p>
            <a:endParaRPr lang="ru-RU" dirty="0"/>
          </a:p>
          <a:p>
            <a:endParaRPr lang="as-IN" dirty="0"/>
          </a:p>
          <a:p>
            <a:r>
              <a:rPr lang="ru-RU" dirty="0"/>
              <a:t>Ах!</a:t>
            </a:r>
          </a:p>
          <a:p>
            <a:endParaRPr lang="ru-RU" dirty="0"/>
          </a:p>
          <a:p>
            <a:endParaRPr lang="as-IN" dirty="0"/>
          </a:p>
          <a:p>
            <a:r>
              <a:rPr lang="ru-RU" dirty="0" err="1"/>
              <a:t>Ма</a:t>
            </a:r>
            <a:r>
              <a:rPr lang="ru-RU" dirty="0"/>
              <a:t>, тор </a:t>
            </a:r>
            <a:r>
              <a:rPr lang="ru-RU" dirty="0" err="1"/>
              <a:t>бодонкхани</a:t>
            </a:r>
            <a:r>
              <a:rPr lang="ru-RU" dirty="0"/>
              <a:t> </a:t>
            </a:r>
            <a:r>
              <a:rPr lang="ru-RU" dirty="0" err="1"/>
              <a:t>молин</a:t>
            </a:r>
            <a:r>
              <a:rPr lang="ru-RU" dirty="0"/>
              <a:t> холе - Мать, если твоё лицо становится грустным</a:t>
            </a:r>
          </a:p>
          <a:p>
            <a:endParaRPr lang="ru-RU" dirty="0"/>
          </a:p>
          <a:p>
            <a:endParaRPr lang="as-IN" dirty="0"/>
          </a:p>
          <a:p>
            <a:r>
              <a:rPr lang="ru-RU" dirty="0"/>
              <a:t>О </a:t>
            </a:r>
            <a:r>
              <a:rPr lang="ru-RU" dirty="0" err="1"/>
              <a:t>ма</a:t>
            </a:r>
            <a:r>
              <a:rPr lang="ru-RU" dirty="0"/>
              <a:t>, </a:t>
            </a:r>
            <a:r>
              <a:rPr lang="ru-RU" dirty="0" err="1"/>
              <a:t>ами</a:t>
            </a:r>
            <a:r>
              <a:rPr lang="ru-RU" dirty="0"/>
              <a:t> </a:t>
            </a:r>
            <a:r>
              <a:rPr lang="ru-RU" dirty="0" err="1"/>
              <a:t>нойонджоле</a:t>
            </a:r>
            <a:r>
              <a:rPr lang="ru-RU" dirty="0"/>
              <a:t> </a:t>
            </a:r>
            <a:r>
              <a:rPr lang="ru-RU" dirty="0" err="1"/>
              <a:t>бхаши</a:t>
            </a:r>
            <a:r>
              <a:rPr lang="ru-RU" dirty="0"/>
              <a:t> - О мать, я наполняюсь слезами </a:t>
            </a:r>
          </a:p>
        </p:txBody>
      </p:sp>
      <p:pic>
        <p:nvPicPr>
          <p:cNvPr id="4" name="1248268357_bfd8e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8384" y="1196752"/>
            <a:ext cx="609600" cy="609600"/>
          </a:xfrm>
          <a:prstGeom prst="rect">
            <a:avLst/>
          </a:prstGeom>
        </p:spPr>
      </p:pic>
    </p:spTree>
    <p:extLst>
      <p:ext uri="{BB962C8B-B14F-4D97-AF65-F5344CB8AC3E}">
        <p14:creationId xmlns:p14="http://schemas.microsoft.com/office/powerpoint/2010/main" val="37755158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5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 гимне</a:t>
            </a:r>
            <a:endParaRPr lang="ru-RU" dirty="0"/>
          </a:p>
        </p:txBody>
      </p:sp>
      <p:sp>
        <p:nvSpPr>
          <p:cNvPr id="3" name="Объект 2"/>
          <p:cNvSpPr>
            <a:spLocks noGrp="1"/>
          </p:cNvSpPr>
          <p:nvPr>
            <p:ph idx="1"/>
          </p:nvPr>
        </p:nvSpPr>
        <p:spPr/>
        <p:txBody>
          <a:bodyPr>
            <a:normAutofit fontScale="85000" lnSpcReduction="10000"/>
          </a:bodyPr>
          <a:lstStyle/>
          <a:p>
            <a:r>
              <a:rPr lang="ru-RU" dirty="0"/>
              <a:t>Гимн Бангладеш — композиция под названием «Моя золотая Бенгалия» (в оригинале — </a:t>
            </a:r>
            <a:r>
              <a:rPr lang="ru-RU" dirty="0" err="1"/>
              <a:t>бенг</a:t>
            </a:r>
            <a:r>
              <a:rPr lang="ru-RU" dirty="0"/>
              <a:t>. </a:t>
            </a:r>
            <a:r>
              <a:rPr lang="ru-RU" dirty="0" err="1"/>
              <a:t>আমার</a:t>
            </a:r>
            <a:r>
              <a:rPr lang="ru-RU" dirty="0"/>
              <a:t> </a:t>
            </a:r>
            <a:r>
              <a:rPr lang="ru-RU" dirty="0" err="1"/>
              <a:t>সোনার</a:t>
            </a:r>
            <a:r>
              <a:rPr lang="ru-RU" dirty="0"/>
              <a:t> </a:t>
            </a:r>
            <a:r>
              <a:rPr lang="ru-RU" dirty="0" err="1"/>
              <a:t>বাংলা</a:t>
            </a:r>
            <a:r>
              <a:rPr lang="ru-RU" dirty="0"/>
              <a:t>, транслитерируется как </a:t>
            </a:r>
            <a:r>
              <a:rPr lang="ru-RU" dirty="0" err="1"/>
              <a:t>Амар</a:t>
            </a:r>
            <a:r>
              <a:rPr lang="ru-RU" dirty="0"/>
              <a:t> </a:t>
            </a:r>
            <a:r>
              <a:rPr lang="ru-RU" dirty="0" err="1"/>
              <a:t>Шонар</a:t>
            </a:r>
            <a:r>
              <a:rPr lang="ru-RU" dirty="0"/>
              <a:t> </a:t>
            </a:r>
            <a:r>
              <a:rPr lang="ru-RU" dirty="0" err="1"/>
              <a:t>Бангла</a:t>
            </a:r>
            <a:r>
              <a:rPr lang="ru-RU" dirty="0"/>
              <a:t>). Автор слов и музыки — поэт Рабиндранат Тагор (Рабиндранат Тагор — единственный поэт, являющийся автором государственных гимнов сразу двух стран — Бангладеш и Индии.). Гимн был принят в 1972 году, после обретения Бангладеш независимости.</a:t>
            </a:r>
          </a:p>
          <a:p>
            <a:endParaRPr lang="ru-RU" dirty="0"/>
          </a:p>
          <a:p>
            <a:r>
              <a:rPr lang="ru-RU" dirty="0"/>
              <a:t>В качестве гимна приняты первые 10 строк песни.</a:t>
            </a:r>
          </a:p>
        </p:txBody>
      </p:sp>
    </p:spTree>
    <p:extLst>
      <p:ext uri="{BB962C8B-B14F-4D97-AF65-F5344CB8AC3E}">
        <p14:creationId xmlns:p14="http://schemas.microsoft.com/office/powerpoint/2010/main" val="338716620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Экономика</a:t>
            </a:r>
            <a:endParaRPr lang="ru-RU" dirty="0"/>
          </a:p>
        </p:txBody>
      </p:sp>
      <p:sp>
        <p:nvSpPr>
          <p:cNvPr id="3" name="Объект 2"/>
          <p:cNvSpPr>
            <a:spLocks noGrp="1"/>
          </p:cNvSpPr>
          <p:nvPr>
            <p:ph idx="1"/>
          </p:nvPr>
        </p:nvSpPr>
        <p:spPr/>
        <p:txBody>
          <a:bodyPr>
            <a:normAutofit fontScale="55000" lnSpcReduction="20000"/>
          </a:bodyPr>
          <a:lstStyle/>
          <a:p>
            <a:r>
              <a:rPr lang="ru-RU" dirty="0"/>
              <a:t>Несмотря на продолжительные внутренние и международные усилия по улучшению экономической и демографической ситуации, Бангладеш остается одним из беднейших, наиболее густо населенных и слаборазвитых государств в мире. Хотя более половины ВВП приходится на сферу услуг, в аграрном секторе </a:t>
            </a:r>
            <a:r>
              <a:rPr lang="ru-RU" dirty="0" err="1"/>
              <a:t>заняно</a:t>
            </a:r>
            <a:r>
              <a:rPr lang="ru-RU" dirty="0"/>
              <a:t> примерно две трети </a:t>
            </a:r>
            <a:r>
              <a:rPr lang="ru-RU" dirty="0" err="1"/>
              <a:t>бангладешцев</a:t>
            </a:r>
            <a:r>
              <a:rPr lang="ru-RU" dirty="0"/>
              <a:t>, рис является основной сельскохозяйственной культурой. Основными препятствиями к экономическому росту являются частые циклоны и наводнения, неэффективность государственных предприятий, стремительный прирост численности рабочей силы, не находящей применения в сельском хозяйстве, отсрочка начала эксплуатации энергетических ресурсов (природного газа), недостаточное энергоснабжение и промедление с проведением экономических реформ. Многие реформы приостановлены из-за внутренней политической борьбы и коррупции на всех уровнях правительства. Правительство Народной лиги добилось некоторого прогресса, создав благоприятный климат для иностранных инвестиций и пойдя по пути либерализации рынков капитала. Остальные экономические реформы застопорились в результате сопротивления чиновничества, профсоюзов в государственном секторе и других групп.</a:t>
            </a:r>
          </a:p>
          <a:p>
            <a:r>
              <a:rPr lang="ru-RU" dirty="0" err="1"/>
              <a:t>ВВП:по</a:t>
            </a:r>
            <a:r>
              <a:rPr lang="ru-RU" dirty="0"/>
              <a:t> паритету покупательной способности — $203 млрд (2000 </a:t>
            </a:r>
            <a:r>
              <a:rPr lang="ru-RU" dirty="0" err="1"/>
              <a:t>оц</a:t>
            </a:r>
            <a:r>
              <a:rPr lang="ru-RU" dirty="0"/>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88640"/>
            <a:ext cx="1893097" cy="141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12406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Традиции</a:t>
            </a:r>
            <a:endParaRPr lang="ru-RU" dirty="0"/>
          </a:p>
        </p:txBody>
      </p:sp>
      <p:sp>
        <p:nvSpPr>
          <p:cNvPr id="3" name="Объект 2"/>
          <p:cNvSpPr>
            <a:spLocks noGrp="1"/>
          </p:cNvSpPr>
          <p:nvPr>
            <p:ph idx="1"/>
          </p:nvPr>
        </p:nvSpPr>
        <p:spPr/>
        <p:txBody>
          <a:bodyPr>
            <a:normAutofit fontScale="70000" lnSpcReduction="20000"/>
          </a:bodyPr>
          <a:lstStyle/>
          <a:p>
            <a:r>
              <a:rPr lang="ru-RU" dirty="0"/>
              <a:t>Народная республика Бангладеш расположена в южной части Азии, на северо-восточном берегу Индийского океана. Бангладеш – страна не слишком популярная среди туристов. Многих пугает ее бедность, неустроенность быта и нередкие природные катаклизмы. Но на самом деле, это страна неописуемой красоты с древней историей и множеством интересных достопримечательностей. Здесь самый длинный в мире дикий пляж и самый большой заповедный манговый лес. Здесь можно полюбоваться полуразрушенными усадьбами последних магараджей Бангладеш, а посетив археологические раскопки, вы унесетесь во времени на 2 000 лет назад. Путешествие в Бангладеш очень понравится тем, кого привлекает экзотический и познавательный отдых. Туристов здесь пока немного, и вы почувствуете себя очень легко и свободно.</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157192"/>
            <a:ext cx="1995319" cy="1499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3078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Карта</a:t>
            </a:r>
            <a:endParaRPr lang="ru-RU" dirty="0"/>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691" y="1124744"/>
            <a:ext cx="619125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46234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a:t>
            </a:r>
            <a:endParaRPr lang="ru-RU" dirty="0"/>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681163"/>
            <a:ext cx="599122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55005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TotalTime>
  <Words>888</Words>
  <Application>Microsoft Office PowerPoint</Application>
  <PresentationFormat>Экран (4:3)</PresentationFormat>
  <Paragraphs>79</Paragraphs>
  <Slides>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Бангладеш</vt:lpstr>
      <vt:lpstr>Флаг</vt:lpstr>
      <vt:lpstr>Герб </vt:lpstr>
      <vt:lpstr>Гимн</vt:lpstr>
      <vt:lpstr>О гимне</vt:lpstr>
      <vt:lpstr>Экономика</vt:lpstr>
      <vt:lpstr>Традиции</vt:lpstr>
      <vt:lpstr>Карта</vt:lpstr>
      <vt:lpstr>Спасибо!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Бангладеш</dc:title>
  <dc:creator>юля</dc:creator>
  <cp:lastModifiedBy>юля</cp:lastModifiedBy>
  <cp:revision>2</cp:revision>
  <dcterms:created xsi:type="dcterms:W3CDTF">2014-03-25T03:09:02Z</dcterms:created>
  <dcterms:modified xsi:type="dcterms:W3CDTF">2014-03-25T03:28:28Z</dcterms:modified>
</cp:coreProperties>
</file>