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A020C-A8E4-4B6F-BDD8-25B03353CB8A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8DAF2C-E5C2-443B-A902-36BF86FAE0FC}">
      <dgm:prSet phldrT="[Текст]"/>
      <dgm:spPr/>
      <dgm:t>
        <a:bodyPr/>
        <a:lstStyle/>
        <a:p>
          <a:r>
            <a:rPr lang="ru-RU" dirty="0" smtClean="0"/>
            <a:t>Юрий Долгорукий</a:t>
          </a:r>
          <a:endParaRPr lang="ru-RU" dirty="0"/>
        </a:p>
      </dgm:t>
    </dgm:pt>
    <dgm:pt modelId="{FF8CC15A-109B-4B95-9F17-E4C54FD5028C}" type="parTrans" cxnId="{3302CCAE-348B-4A72-9271-11CEA5F39B0A}">
      <dgm:prSet/>
      <dgm:spPr/>
      <dgm:t>
        <a:bodyPr/>
        <a:lstStyle/>
        <a:p>
          <a:endParaRPr lang="ru-RU"/>
        </a:p>
      </dgm:t>
    </dgm:pt>
    <dgm:pt modelId="{53C7EDF0-3CD8-4D56-A0EF-B59F75EB4930}" type="sibTrans" cxnId="{3302CCAE-348B-4A72-9271-11CEA5F39B0A}">
      <dgm:prSet/>
      <dgm:spPr/>
      <dgm:t>
        <a:bodyPr/>
        <a:lstStyle/>
        <a:p>
          <a:endParaRPr lang="ru-RU"/>
        </a:p>
      </dgm:t>
    </dgm:pt>
    <dgm:pt modelId="{B481921E-6608-4D2F-BC72-7B008A181A17}">
      <dgm:prSet phldrT="[Текст]"/>
      <dgm:spPr/>
      <dgm:t>
        <a:bodyPr/>
        <a:lstStyle/>
        <a:p>
          <a:r>
            <a:rPr lang="ru-RU" dirty="0" smtClean="0"/>
            <a:t>Один уз первых деятелей Северо-Восточной Руси</a:t>
          </a:r>
          <a:endParaRPr lang="ru-RU" dirty="0"/>
        </a:p>
      </dgm:t>
    </dgm:pt>
    <dgm:pt modelId="{6DACFC3A-DE8E-4852-BC16-3539BC600BA2}" type="parTrans" cxnId="{9A2EBCF8-176B-4A8B-90A9-11BF555FD94E}">
      <dgm:prSet/>
      <dgm:spPr/>
      <dgm:t>
        <a:bodyPr/>
        <a:lstStyle/>
        <a:p>
          <a:endParaRPr lang="ru-RU"/>
        </a:p>
      </dgm:t>
    </dgm:pt>
    <dgm:pt modelId="{5219A1C9-39C9-4B49-A70E-6EA16A7ED473}" type="sibTrans" cxnId="{9A2EBCF8-176B-4A8B-90A9-11BF555FD94E}">
      <dgm:prSet/>
      <dgm:spPr/>
      <dgm:t>
        <a:bodyPr/>
        <a:lstStyle/>
        <a:p>
          <a:endParaRPr lang="ru-RU"/>
        </a:p>
      </dgm:t>
    </dgm:pt>
    <dgm:pt modelId="{D319BA1B-7D73-46B2-9219-3247BFB2951F}">
      <dgm:prSet phldrT="[Текст]"/>
      <dgm:spPr/>
      <dgm:t>
        <a:bodyPr/>
        <a:lstStyle/>
        <a:p>
          <a:r>
            <a:rPr lang="ru-RU" dirty="0" smtClean="0"/>
            <a:t>Благодаря ему этот край прочно занял ведущие место среди других русских земель</a:t>
          </a:r>
          <a:endParaRPr lang="ru-RU" dirty="0"/>
        </a:p>
      </dgm:t>
    </dgm:pt>
    <dgm:pt modelId="{F7446D74-E5B6-468C-9D0E-CC0265A470F1}" type="parTrans" cxnId="{35A59948-414E-460E-9524-146353F3DDDA}">
      <dgm:prSet/>
      <dgm:spPr/>
      <dgm:t>
        <a:bodyPr/>
        <a:lstStyle/>
        <a:p>
          <a:endParaRPr lang="ru-RU"/>
        </a:p>
      </dgm:t>
    </dgm:pt>
    <dgm:pt modelId="{6D944298-A356-4243-9AE5-5BF728ADCB61}" type="sibTrans" cxnId="{35A59948-414E-460E-9524-146353F3DDDA}">
      <dgm:prSet/>
      <dgm:spPr/>
      <dgm:t>
        <a:bodyPr/>
        <a:lstStyle/>
        <a:p>
          <a:endParaRPr lang="ru-RU"/>
        </a:p>
      </dgm:t>
    </dgm:pt>
    <dgm:pt modelId="{0C21C606-2C30-44DE-9B2F-5378CD46B098}">
      <dgm:prSet phldrT="[Текст]"/>
      <dgm:spPr/>
      <dgm:t>
        <a:bodyPr/>
        <a:lstStyle/>
        <a:p>
          <a:r>
            <a:rPr lang="ru-RU" dirty="0" smtClean="0"/>
            <a:t>Он построил много городов и крепостей</a:t>
          </a:r>
          <a:endParaRPr lang="ru-RU" dirty="0"/>
        </a:p>
      </dgm:t>
    </dgm:pt>
    <dgm:pt modelId="{B3481F4C-4D7F-44AC-9E88-2DCC1B654300}" type="parTrans" cxnId="{4F637D35-12DC-42E1-BB95-2F17F6A1FB6C}">
      <dgm:prSet/>
      <dgm:spPr/>
      <dgm:t>
        <a:bodyPr/>
        <a:lstStyle/>
        <a:p>
          <a:endParaRPr lang="ru-RU"/>
        </a:p>
      </dgm:t>
    </dgm:pt>
    <dgm:pt modelId="{CDEF732E-C613-44BB-B0B5-F1EF54DDAEF0}" type="sibTrans" cxnId="{4F637D35-12DC-42E1-BB95-2F17F6A1FB6C}">
      <dgm:prSet/>
      <dgm:spPr/>
      <dgm:t>
        <a:bodyPr/>
        <a:lstStyle/>
        <a:p>
          <a:endParaRPr lang="ru-RU"/>
        </a:p>
      </dgm:t>
    </dgm:pt>
    <dgm:pt modelId="{BD5DC6C2-5412-46DF-9AFF-4CF1CC44A565}">
      <dgm:prSet phldrT="[Текст]"/>
      <dgm:spPr/>
      <dgm:t>
        <a:bodyPr/>
        <a:lstStyle/>
        <a:p>
          <a:r>
            <a:rPr lang="ru-RU" dirty="0" smtClean="0"/>
            <a:t>Овладел киевским престолов в 50-х гг.</a:t>
          </a:r>
          <a:endParaRPr lang="ru-RU" dirty="0"/>
        </a:p>
      </dgm:t>
    </dgm:pt>
    <dgm:pt modelId="{BD77DA60-A9DC-4BC6-AF48-56D499F7B9FF}" type="parTrans" cxnId="{8BB8FF10-D043-4E10-A6D2-D3645BD34380}">
      <dgm:prSet/>
      <dgm:spPr/>
      <dgm:t>
        <a:bodyPr/>
        <a:lstStyle/>
        <a:p>
          <a:endParaRPr lang="ru-RU"/>
        </a:p>
      </dgm:t>
    </dgm:pt>
    <dgm:pt modelId="{099BCB50-948E-473A-8D38-D5E520C424C2}" type="sibTrans" cxnId="{8BB8FF10-D043-4E10-A6D2-D3645BD34380}">
      <dgm:prSet/>
      <dgm:spPr/>
      <dgm:t>
        <a:bodyPr/>
        <a:lstStyle/>
        <a:p>
          <a:endParaRPr lang="ru-RU"/>
        </a:p>
      </dgm:t>
    </dgm:pt>
    <dgm:pt modelId="{0CDFDEF4-3D6E-40F9-A2BC-6EC4063555E9}">
      <dgm:prSet phldrT="[Текст]"/>
      <dgm:spPr/>
      <dgm:t>
        <a:bodyPr/>
        <a:lstStyle/>
        <a:p>
          <a:r>
            <a:rPr lang="ru-RU" dirty="0" smtClean="0"/>
            <a:t>В середине </a:t>
          </a:r>
          <a:r>
            <a:rPr lang="en-US" dirty="0" smtClean="0"/>
            <a:t>XII</a:t>
          </a:r>
          <a:r>
            <a:rPr lang="ru-RU" dirty="0" smtClean="0"/>
            <a:t> в.усилиями Юрия Долгорукого  Ростово-Суздальское княжество из далекой окраины превратилось в обширное независимое княжество, которое проводило активную политику</a:t>
          </a:r>
          <a:endParaRPr lang="ru-RU" dirty="0"/>
        </a:p>
      </dgm:t>
    </dgm:pt>
    <dgm:pt modelId="{463FFBED-107B-4772-A98A-C63C6B3DAB53}" type="parTrans" cxnId="{5EE4F24A-83D6-4DD4-8714-EF174B07DC69}">
      <dgm:prSet/>
      <dgm:spPr/>
      <dgm:t>
        <a:bodyPr/>
        <a:lstStyle/>
        <a:p>
          <a:endParaRPr lang="ru-RU"/>
        </a:p>
      </dgm:t>
    </dgm:pt>
    <dgm:pt modelId="{4B8CC217-C34C-4FF7-83E6-DE468682FD6A}" type="sibTrans" cxnId="{5EE4F24A-83D6-4DD4-8714-EF174B07DC69}">
      <dgm:prSet/>
      <dgm:spPr/>
      <dgm:t>
        <a:bodyPr/>
        <a:lstStyle/>
        <a:p>
          <a:endParaRPr lang="ru-RU"/>
        </a:p>
      </dgm:t>
    </dgm:pt>
    <dgm:pt modelId="{D5BCAEBC-4A8E-4D7A-B5AD-8C9CA2B7D037}" type="pres">
      <dgm:prSet presAssocID="{85FA020C-A8E4-4B6F-BDD8-25B03353CB8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A3B608-7D8E-4810-97FD-32B012B596EA}" type="pres">
      <dgm:prSet presAssocID="{538DAF2C-E5C2-443B-A902-36BF86FAE0FC}" presName="centerShape" presStyleLbl="node0" presStyleIdx="0" presStyleCnt="1"/>
      <dgm:spPr/>
      <dgm:t>
        <a:bodyPr/>
        <a:lstStyle/>
        <a:p>
          <a:endParaRPr lang="ru-RU"/>
        </a:p>
      </dgm:t>
    </dgm:pt>
    <dgm:pt modelId="{C317F4FA-7293-4D0F-B76C-90D0A73C6C14}" type="pres">
      <dgm:prSet presAssocID="{6DACFC3A-DE8E-4852-BC16-3539BC600BA2}" presName="parTrans" presStyleLbl="sibTrans2D1" presStyleIdx="0" presStyleCnt="5"/>
      <dgm:spPr/>
      <dgm:t>
        <a:bodyPr/>
        <a:lstStyle/>
        <a:p>
          <a:endParaRPr lang="ru-RU"/>
        </a:p>
      </dgm:t>
    </dgm:pt>
    <dgm:pt modelId="{E898E60E-91D0-4096-BE60-501E49B022DB}" type="pres">
      <dgm:prSet presAssocID="{6DACFC3A-DE8E-4852-BC16-3539BC600BA2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2AE3700B-31DE-4A52-8216-951C3E259E7D}" type="pres">
      <dgm:prSet presAssocID="{B481921E-6608-4D2F-BC72-7B008A181A1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F1E49-43D9-411B-9360-A711940B45CD}" type="pres">
      <dgm:prSet presAssocID="{F7446D74-E5B6-468C-9D0E-CC0265A470F1}" presName="parTrans" presStyleLbl="sibTrans2D1" presStyleIdx="1" presStyleCnt="5"/>
      <dgm:spPr/>
      <dgm:t>
        <a:bodyPr/>
        <a:lstStyle/>
        <a:p>
          <a:endParaRPr lang="ru-RU"/>
        </a:p>
      </dgm:t>
    </dgm:pt>
    <dgm:pt modelId="{5A0B1CED-2307-4728-8C48-AD869DFC582C}" type="pres">
      <dgm:prSet presAssocID="{F7446D74-E5B6-468C-9D0E-CC0265A470F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CAB24F0-52B7-4EB0-9C51-5AFF1F692119}" type="pres">
      <dgm:prSet presAssocID="{D319BA1B-7D73-46B2-9219-3247BFB2951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57196-32CB-4B67-8D90-571032E74960}" type="pres">
      <dgm:prSet presAssocID="{B3481F4C-4D7F-44AC-9E88-2DCC1B654300}" presName="parTrans" presStyleLbl="sibTrans2D1" presStyleIdx="2" presStyleCnt="5"/>
      <dgm:spPr/>
      <dgm:t>
        <a:bodyPr/>
        <a:lstStyle/>
        <a:p>
          <a:endParaRPr lang="ru-RU"/>
        </a:p>
      </dgm:t>
    </dgm:pt>
    <dgm:pt modelId="{85AE2CB1-BD9F-4180-AC31-6DAA2D3CCEB1}" type="pres">
      <dgm:prSet presAssocID="{B3481F4C-4D7F-44AC-9E88-2DCC1B654300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EBF81FB-A6CE-4497-BEEE-564078371A8D}" type="pres">
      <dgm:prSet presAssocID="{0C21C606-2C30-44DE-9B2F-5378CD46B09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B4821-CBCE-4A55-9730-40F8AB01BB4F}" type="pres">
      <dgm:prSet presAssocID="{BD77DA60-A9DC-4BC6-AF48-56D499F7B9FF}" presName="parTrans" presStyleLbl="sibTrans2D1" presStyleIdx="3" presStyleCnt="5"/>
      <dgm:spPr/>
      <dgm:t>
        <a:bodyPr/>
        <a:lstStyle/>
        <a:p>
          <a:endParaRPr lang="ru-RU"/>
        </a:p>
      </dgm:t>
    </dgm:pt>
    <dgm:pt modelId="{4DF8F770-538B-4AEF-958B-9EA709CF0FA4}" type="pres">
      <dgm:prSet presAssocID="{BD77DA60-A9DC-4BC6-AF48-56D499F7B9F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FC91033-551E-400A-86E3-00DE80057398}" type="pres">
      <dgm:prSet presAssocID="{BD5DC6C2-5412-46DF-9AFF-4CF1CC44A5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822CB-BA1D-4420-9318-0210A4E59EC7}" type="pres">
      <dgm:prSet presAssocID="{463FFBED-107B-4772-A98A-C63C6B3DAB53}" presName="parTrans" presStyleLbl="sibTrans2D1" presStyleIdx="4" presStyleCnt="5"/>
      <dgm:spPr/>
      <dgm:t>
        <a:bodyPr/>
        <a:lstStyle/>
        <a:p>
          <a:endParaRPr lang="ru-RU"/>
        </a:p>
      </dgm:t>
    </dgm:pt>
    <dgm:pt modelId="{B09D7D35-EE1E-42F6-BFE8-8479264619CB}" type="pres">
      <dgm:prSet presAssocID="{463FFBED-107B-4772-A98A-C63C6B3DAB53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BA10EE4-93B5-4244-BEB6-FF3A0B8C1589}" type="pres">
      <dgm:prSet presAssocID="{0CDFDEF4-3D6E-40F9-A2BC-6EC4063555E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74BF8B-0CD8-43A5-B055-C4584E1478A9}" type="presOf" srcId="{B481921E-6608-4D2F-BC72-7B008A181A17}" destId="{2AE3700B-31DE-4A52-8216-951C3E259E7D}" srcOrd="0" destOrd="0" presId="urn:microsoft.com/office/officeart/2005/8/layout/radial5"/>
    <dgm:cxn modelId="{9A2EBCF8-176B-4A8B-90A9-11BF555FD94E}" srcId="{538DAF2C-E5C2-443B-A902-36BF86FAE0FC}" destId="{B481921E-6608-4D2F-BC72-7B008A181A17}" srcOrd="0" destOrd="0" parTransId="{6DACFC3A-DE8E-4852-BC16-3539BC600BA2}" sibTransId="{5219A1C9-39C9-4B49-A70E-6EA16A7ED473}"/>
    <dgm:cxn modelId="{35A59948-414E-460E-9524-146353F3DDDA}" srcId="{538DAF2C-E5C2-443B-A902-36BF86FAE0FC}" destId="{D319BA1B-7D73-46B2-9219-3247BFB2951F}" srcOrd="1" destOrd="0" parTransId="{F7446D74-E5B6-468C-9D0E-CC0265A470F1}" sibTransId="{6D944298-A356-4243-9AE5-5BF728ADCB61}"/>
    <dgm:cxn modelId="{C96596CA-B9DA-4C15-8F2D-AFB704BF5694}" type="presOf" srcId="{BD77DA60-A9DC-4BC6-AF48-56D499F7B9FF}" destId="{4DF8F770-538B-4AEF-958B-9EA709CF0FA4}" srcOrd="1" destOrd="0" presId="urn:microsoft.com/office/officeart/2005/8/layout/radial5"/>
    <dgm:cxn modelId="{4F637D35-12DC-42E1-BB95-2F17F6A1FB6C}" srcId="{538DAF2C-E5C2-443B-A902-36BF86FAE0FC}" destId="{0C21C606-2C30-44DE-9B2F-5378CD46B098}" srcOrd="2" destOrd="0" parTransId="{B3481F4C-4D7F-44AC-9E88-2DCC1B654300}" sibTransId="{CDEF732E-C613-44BB-B0B5-F1EF54DDAEF0}"/>
    <dgm:cxn modelId="{71F8DFC6-7107-4F0E-8CB9-D91B5E524FB9}" type="presOf" srcId="{D319BA1B-7D73-46B2-9219-3247BFB2951F}" destId="{8CAB24F0-52B7-4EB0-9C51-5AFF1F692119}" srcOrd="0" destOrd="0" presId="urn:microsoft.com/office/officeart/2005/8/layout/radial5"/>
    <dgm:cxn modelId="{F4CF47BA-09D9-4D76-B8A7-78BF34CDC1FF}" type="presOf" srcId="{0C21C606-2C30-44DE-9B2F-5378CD46B098}" destId="{3EBF81FB-A6CE-4497-BEEE-564078371A8D}" srcOrd="0" destOrd="0" presId="urn:microsoft.com/office/officeart/2005/8/layout/radial5"/>
    <dgm:cxn modelId="{26939A76-3504-4A56-8475-902E7D8FE371}" type="presOf" srcId="{B3481F4C-4D7F-44AC-9E88-2DCC1B654300}" destId="{B0F57196-32CB-4B67-8D90-571032E74960}" srcOrd="0" destOrd="0" presId="urn:microsoft.com/office/officeart/2005/8/layout/radial5"/>
    <dgm:cxn modelId="{EFC95240-BF05-494C-A66D-69F3B5B12A67}" type="presOf" srcId="{463FFBED-107B-4772-A98A-C63C6B3DAB53}" destId="{E40822CB-BA1D-4420-9318-0210A4E59EC7}" srcOrd="0" destOrd="0" presId="urn:microsoft.com/office/officeart/2005/8/layout/radial5"/>
    <dgm:cxn modelId="{DE5ED934-9FA3-40B5-9638-C2A1923879D4}" type="presOf" srcId="{BD77DA60-A9DC-4BC6-AF48-56D499F7B9FF}" destId="{833B4821-CBCE-4A55-9730-40F8AB01BB4F}" srcOrd="0" destOrd="0" presId="urn:microsoft.com/office/officeart/2005/8/layout/radial5"/>
    <dgm:cxn modelId="{31D5581E-E732-4625-8078-6831DE79E3BF}" type="presOf" srcId="{BD5DC6C2-5412-46DF-9AFF-4CF1CC44A565}" destId="{1FC91033-551E-400A-86E3-00DE80057398}" srcOrd="0" destOrd="0" presId="urn:microsoft.com/office/officeart/2005/8/layout/radial5"/>
    <dgm:cxn modelId="{73735CCC-0A49-4B49-8A8E-8D0CA4809A2A}" type="presOf" srcId="{463FFBED-107B-4772-A98A-C63C6B3DAB53}" destId="{B09D7D35-EE1E-42F6-BFE8-8479264619CB}" srcOrd="1" destOrd="0" presId="urn:microsoft.com/office/officeart/2005/8/layout/radial5"/>
    <dgm:cxn modelId="{2B9DFD72-66DD-40B4-B0D4-79D271A2F5C5}" type="presOf" srcId="{85FA020C-A8E4-4B6F-BDD8-25B03353CB8A}" destId="{D5BCAEBC-4A8E-4D7A-B5AD-8C9CA2B7D037}" srcOrd="0" destOrd="0" presId="urn:microsoft.com/office/officeart/2005/8/layout/radial5"/>
    <dgm:cxn modelId="{8BB8FF10-D043-4E10-A6D2-D3645BD34380}" srcId="{538DAF2C-E5C2-443B-A902-36BF86FAE0FC}" destId="{BD5DC6C2-5412-46DF-9AFF-4CF1CC44A565}" srcOrd="3" destOrd="0" parTransId="{BD77DA60-A9DC-4BC6-AF48-56D499F7B9FF}" sibTransId="{099BCB50-948E-473A-8D38-D5E520C424C2}"/>
    <dgm:cxn modelId="{120B209E-E104-4D8A-B5A4-7983CD2F21BE}" type="presOf" srcId="{0CDFDEF4-3D6E-40F9-A2BC-6EC4063555E9}" destId="{0BA10EE4-93B5-4244-BEB6-FF3A0B8C1589}" srcOrd="0" destOrd="0" presId="urn:microsoft.com/office/officeart/2005/8/layout/radial5"/>
    <dgm:cxn modelId="{5EE4F24A-83D6-4DD4-8714-EF174B07DC69}" srcId="{538DAF2C-E5C2-443B-A902-36BF86FAE0FC}" destId="{0CDFDEF4-3D6E-40F9-A2BC-6EC4063555E9}" srcOrd="4" destOrd="0" parTransId="{463FFBED-107B-4772-A98A-C63C6B3DAB53}" sibTransId="{4B8CC217-C34C-4FF7-83E6-DE468682FD6A}"/>
    <dgm:cxn modelId="{5678E473-9C9A-4DDD-9F1D-E5BFFB5E7690}" type="presOf" srcId="{6DACFC3A-DE8E-4852-BC16-3539BC600BA2}" destId="{C317F4FA-7293-4D0F-B76C-90D0A73C6C14}" srcOrd="0" destOrd="0" presId="urn:microsoft.com/office/officeart/2005/8/layout/radial5"/>
    <dgm:cxn modelId="{32B2B23F-C77D-4F43-8398-DC69EC6A066F}" type="presOf" srcId="{F7446D74-E5B6-468C-9D0E-CC0265A470F1}" destId="{5A0B1CED-2307-4728-8C48-AD869DFC582C}" srcOrd="1" destOrd="0" presId="urn:microsoft.com/office/officeart/2005/8/layout/radial5"/>
    <dgm:cxn modelId="{F9139AF6-1F45-4D1E-AE27-95D053DED9B4}" type="presOf" srcId="{F7446D74-E5B6-468C-9D0E-CC0265A470F1}" destId="{868F1E49-43D9-411B-9360-A711940B45CD}" srcOrd="0" destOrd="0" presId="urn:microsoft.com/office/officeart/2005/8/layout/radial5"/>
    <dgm:cxn modelId="{D47F28D3-FD2F-4413-9117-65E71515BB4A}" type="presOf" srcId="{538DAF2C-E5C2-443B-A902-36BF86FAE0FC}" destId="{31A3B608-7D8E-4810-97FD-32B012B596EA}" srcOrd="0" destOrd="0" presId="urn:microsoft.com/office/officeart/2005/8/layout/radial5"/>
    <dgm:cxn modelId="{3302CCAE-348B-4A72-9271-11CEA5F39B0A}" srcId="{85FA020C-A8E4-4B6F-BDD8-25B03353CB8A}" destId="{538DAF2C-E5C2-443B-A902-36BF86FAE0FC}" srcOrd="0" destOrd="0" parTransId="{FF8CC15A-109B-4B95-9F17-E4C54FD5028C}" sibTransId="{53C7EDF0-3CD8-4D56-A0EF-B59F75EB4930}"/>
    <dgm:cxn modelId="{A8BB1F75-B234-4BD9-90FF-A57F55E21E61}" type="presOf" srcId="{6DACFC3A-DE8E-4852-BC16-3539BC600BA2}" destId="{E898E60E-91D0-4096-BE60-501E49B022DB}" srcOrd="1" destOrd="0" presId="urn:microsoft.com/office/officeart/2005/8/layout/radial5"/>
    <dgm:cxn modelId="{3AA6E431-9CB0-48FA-BBC5-7ADEF512F0E5}" type="presOf" srcId="{B3481F4C-4D7F-44AC-9E88-2DCC1B654300}" destId="{85AE2CB1-BD9F-4180-AC31-6DAA2D3CCEB1}" srcOrd="1" destOrd="0" presId="urn:microsoft.com/office/officeart/2005/8/layout/radial5"/>
    <dgm:cxn modelId="{C07F3016-7AB2-4686-BC62-E7599E889486}" type="presParOf" srcId="{D5BCAEBC-4A8E-4D7A-B5AD-8C9CA2B7D037}" destId="{31A3B608-7D8E-4810-97FD-32B012B596EA}" srcOrd="0" destOrd="0" presId="urn:microsoft.com/office/officeart/2005/8/layout/radial5"/>
    <dgm:cxn modelId="{32DA039C-D662-460F-A694-2ABD4C009F2F}" type="presParOf" srcId="{D5BCAEBC-4A8E-4D7A-B5AD-8C9CA2B7D037}" destId="{C317F4FA-7293-4D0F-B76C-90D0A73C6C14}" srcOrd="1" destOrd="0" presId="urn:microsoft.com/office/officeart/2005/8/layout/radial5"/>
    <dgm:cxn modelId="{F6C5791F-0E34-4EED-BCB3-8BB23A3E285E}" type="presParOf" srcId="{C317F4FA-7293-4D0F-B76C-90D0A73C6C14}" destId="{E898E60E-91D0-4096-BE60-501E49B022DB}" srcOrd="0" destOrd="0" presId="urn:microsoft.com/office/officeart/2005/8/layout/radial5"/>
    <dgm:cxn modelId="{9EBF260C-AB1E-4B3E-B097-ED45CE9ED47C}" type="presParOf" srcId="{D5BCAEBC-4A8E-4D7A-B5AD-8C9CA2B7D037}" destId="{2AE3700B-31DE-4A52-8216-951C3E259E7D}" srcOrd="2" destOrd="0" presId="urn:microsoft.com/office/officeart/2005/8/layout/radial5"/>
    <dgm:cxn modelId="{9655DB77-C324-4770-A645-6368E576963D}" type="presParOf" srcId="{D5BCAEBC-4A8E-4D7A-B5AD-8C9CA2B7D037}" destId="{868F1E49-43D9-411B-9360-A711940B45CD}" srcOrd="3" destOrd="0" presId="urn:microsoft.com/office/officeart/2005/8/layout/radial5"/>
    <dgm:cxn modelId="{D66994F4-82CF-49F2-AA9B-8060F6D5528A}" type="presParOf" srcId="{868F1E49-43D9-411B-9360-A711940B45CD}" destId="{5A0B1CED-2307-4728-8C48-AD869DFC582C}" srcOrd="0" destOrd="0" presId="urn:microsoft.com/office/officeart/2005/8/layout/radial5"/>
    <dgm:cxn modelId="{01CB6EDC-AD80-4E23-BECF-E9799958491D}" type="presParOf" srcId="{D5BCAEBC-4A8E-4D7A-B5AD-8C9CA2B7D037}" destId="{8CAB24F0-52B7-4EB0-9C51-5AFF1F692119}" srcOrd="4" destOrd="0" presId="urn:microsoft.com/office/officeart/2005/8/layout/radial5"/>
    <dgm:cxn modelId="{C6C9BD6E-2852-4FFE-B042-ABB2153E59B2}" type="presParOf" srcId="{D5BCAEBC-4A8E-4D7A-B5AD-8C9CA2B7D037}" destId="{B0F57196-32CB-4B67-8D90-571032E74960}" srcOrd="5" destOrd="0" presId="urn:microsoft.com/office/officeart/2005/8/layout/radial5"/>
    <dgm:cxn modelId="{4162A4A5-FF40-4BD2-9390-264BE6E43716}" type="presParOf" srcId="{B0F57196-32CB-4B67-8D90-571032E74960}" destId="{85AE2CB1-BD9F-4180-AC31-6DAA2D3CCEB1}" srcOrd="0" destOrd="0" presId="urn:microsoft.com/office/officeart/2005/8/layout/radial5"/>
    <dgm:cxn modelId="{A4A57BEF-F546-42E0-8999-D27F32F17D8E}" type="presParOf" srcId="{D5BCAEBC-4A8E-4D7A-B5AD-8C9CA2B7D037}" destId="{3EBF81FB-A6CE-4497-BEEE-564078371A8D}" srcOrd="6" destOrd="0" presId="urn:microsoft.com/office/officeart/2005/8/layout/radial5"/>
    <dgm:cxn modelId="{1540DF41-7FE3-49D7-85E5-D3BF8AA1C961}" type="presParOf" srcId="{D5BCAEBC-4A8E-4D7A-B5AD-8C9CA2B7D037}" destId="{833B4821-CBCE-4A55-9730-40F8AB01BB4F}" srcOrd="7" destOrd="0" presId="urn:microsoft.com/office/officeart/2005/8/layout/radial5"/>
    <dgm:cxn modelId="{B6C748B2-879A-4142-8FD3-09EC7FBC9C4A}" type="presParOf" srcId="{833B4821-CBCE-4A55-9730-40F8AB01BB4F}" destId="{4DF8F770-538B-4AEF-958B-9EA709CF0FA4}" srcOrd="0" destOrd="0" presId="urn:microsoft.com/office/officeart/2005/8/layout/radial5"/>
    <dgm:cxn modelId="{B0D781D3-0096-47E0-80E6-7F25E8C44856}" type="presParOf" srcId="{D5BCAEBC-4A8E-4D7A-B5AD-8C9CA2B7D037}" destId="{1FC91033-551E-400A-86E3-00DE80057398}" srcOrd="8" destOrd="0" presId="urn:microsoft.com/office/officeart/2005/8/layout/radial5"/>
    <dgm:cxn modelId="{CA87C622-BABC-45A7-A5F3-A1899AF329AE}" type="presParOf" srcId="{D5BCAEBC-4A8E-4D7A-B5AD-8C9CA2B7D037}" destId="{E40822CB-BA1D-4420-9318-0210A4E59EC7}" srcOrd="9" destOrd="0" presId="urn:microsoft.com/office/officeart/2005/8/layout/radial5"/>
    <dgm:cxn modelId="{3D9939CA-06E0-4FC5-83EC-5CB5AE3B68D4}" type="presParOf" srcId="{E40822CB-BA1D-4420-9318-0210A4E59EC7}" destId="{B09D7D35-EE1E-42F6-BFE8-8479264619CB}" srcOrd="0" destOrd="0" presId="urn:microsoft.com/office/officeart/2005/8/layout/radial5"/>
    <dgm:cxn modelId="{D9C8BEE5-AF6B-4841-81E4-8E286092EABF}" type="presParOf" srcId="{D5BCAEBC-4A8E-4D7A-B5AD-8C9CA2B7D037}" destId="{0BA10EE4-93B5-4244-BEB6-FF3A0B8C158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8737E9-4FBC-4E91-A59B-972A18DA496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105E83-874E-45A0-85F8-2B40B797B744}">
      <dgm:prSet phldrT="[Текст]"/>
      <dgm:spPr/>
      <dgm:t>
        <a:bodyPr/>
        <a:lstStyle/>
        <a:p>
          <a:r>
            <a:rPr lang="ru-RU" dirty="0" smtClean="0"/>
            <a:t>Действия Андрея </a:t>
          </a:r>
          <a:r>
            <a:rPr lang="ru-RU" dirty="0" err="1" smtClean="0"/>
            <a:t>Боголюбского</a:t>
          </a:r>
          <a:r>
            <a:rPr lang="ru-RU" dirty="0" smtClean="0"/>
            <a:t> лежали  в общем русле политического развития европейских стран.</a:t>
          </a:r>
          <a:endParaRPr lang="ru-RU" dirty="0"/>
        </a:p>
      </dgm:t>
    </dgm:pt>
    <dgm:pt modelId="{36C47B1C-0418-4B76-BEDC-5652E4202350}" type="parTrans" cxnId="{18391EAD-AA03-423F-9D86-B17F536DC0A9}">
      <dgm:prSet/>
      <dgm:spPr/>
      <dgm:t>
        <a:bodyPr/>
        <a:lstStyle/>
        <a:p>
          <a:endParaRPr lang="ru-RU"/>
        </a:p>
      </dgm:t>
    </dgm:pt>
    <dgm:pt modelId="{4E7CC7A2-038E-4AC8-9AE3-B7BE164C1470}" type="sibTrans" cxnId="{18391EAD-AA03-423F-9D86-B17F536DC0A9}">
      <dgm:prSet/>
      <dgm:spPr/>
      <dgm:t>
        <a:bodyPr/>
        <a:lstStyle/>
        <a:p>
          <a:endParaRPr lang="ru-RU"/>
        </a:p>
      </dgm:t>
    </dgm:pt>
    <dgm:pt modelId="{81E16F81-848B-4D70-8739-13C86155E29C}">
      <dgm:prSet phldrT="[Текст]"/>
      <dgm:spPr/>
      <dgm:t>
        <a:bodyPr/>
        <a:lstStyle/>
        <a:p>
          <a:r>
            <a:rPr lang="ru-RU" dirty="0" smtClean="0"/>
            <a:t>В 1169 г.вместе со своими союзниками Андрей </a:t>
          </a:r>
          <a:r>
            <a:rPr lang="ru-RU" dirty="0" err="1" smtClean="0"/>
            <a:t>Боголюбский</a:t>
          </a:r>
          <a:r>
            <a:rPr lang="ru-RU" dirty="0" smtClean="0"/>
            <a:t> взял штурмом Киев и отдал его на разграбление.</a:t>
          </a:r>
          <a:endParaRPr lang="ru-RU" dirty="0"/>
        </a:p>
      </dgm:t>
    </dgm:pt>
    <dgm:pt modelId="{FB93CE70-B583-4D22-AA6D-F1E6F975D349}" type="parTrans" cxnId="{97A336FD-7186-4100-AD46-3C92796917F1}">
      <dgm:prSet/>
      <dgm:spPr/>
      <dgm:t>
        <a:bodyPr/>
        <a:lstStyle/>
        <a:p>
          <a:endParaRPr lang="ru-RU"/>
        </a:p>
      </dgm:t>
    </dgm:pt>
    <dgm:pt modelId="{5DE38088-64B1-4BE8-A95E-839903FA1B33}" type="sibTrans" cxnId="{97A336FD-7186-4100-AD46-3C92796917F1}">
      <dgm:prSet/>
      <dgm:spPr/>
      <dgm:t>
        <a:bodyPr/>
        <a:lstStyle/>
        <a:p>
          <a:endParaRPr lang="ru-RU"/>
        </a:p>
      </dgm:t>
    </dgm:pt>
    <dgm:pt modelId="{C918CF73-EA99-4E5C-A514-8CC6D424E30E}">
      <dgm:prSet phldrT="[Текст]"/>
      <dgm:spPr/>
      <dgm:t>
        <a:bodyPr/>
        <a:lstStyle/>
        <a:p>
          <a:r>
            <a:rPr lang="ru-RU" dirty="0" smtClean="0"/>
            <a:t>29 июня 1174 года Андрей </a:t>
          </a:r>
          <a:r>
            <a:rPr lang="ru-RU" dirty="0" err="1" smtClean="0"/>
            <a:t>Боголюбский</a:t>
          </a:r>
          <a:r>
            <a:rPr lang="ru-RU" dirty="0" smtClean="0"/>
            <a:t> был убит</a:t>
          </a:r>
          <a:endParaRPr lang="ru-RU" dirty="0"/>
        </a:p>
      </dgm:t>
    </dgm:pt>
    <dgm:pt modelId="{33D4558B-C894-484F-9B17-40558DF0D4DA}" type="parTrans" cxnId="{B0DDB1B3-F61C-4E1A-A841-128C56BCCC4C}">
      <dgm:prSet/>
      <dgm:spPr/>
      <dgm:t>
        <a:bodyPr/>
        <a:lstStyle/>
        <a:p>
          <a:endParaRPr lang="ru-RU"/>
        </a:p>
      </dgm:t>
    </dgm:pt>
    <dgm:pt modelId="{9FDC4AC3-6553-46AF-BE05-1437049036C1}" type="sibTrans" cxnId="{B0DDB1B3-F61C-4E1A-A841-128C56BCCC4C}">
      <dgm:prSet/>
      <dgm:spPr/>
      <dgm:t>
        <a:bodyPr/>
        <a:lstStyle/>
        <a:p>
          <a:endParaRPr lang="ru-RU"/>
        </a:p>
      </dgm:t>
    </dgm:pt>
    <dgm:pt modelId="{214283FA-06A7-4A5A-A214-43CE0AFF08DD}" type="pres">
      <dgm:prSet presAssocID="{DF8737E9-4FBC-4E91-A59B-972A18DA496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702E2E-A920-4CA1-8B12-E7C540C6CAA5}" type="pres">
      <dgm:prSet presAssocID="{DF8737E9-4FBC-4E91-A59B-972A18DA4961}" presName="dummyMaxCanvas" presStyleCnt="0">
        <dgm:presLayoutVars/>
      </dgm:prSet>
      <dgm:spPr/>
    </dgm:pt>
    <dgm:pt modelId="{6B757E2E-1914-402D-BB6C-3C578EB28FC8}" type="pres">
      <dgm:prSet presAssocID="{DF8737E9-4FBC-4E91-A59B-972A18DA496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24359-12CD-49B5-8551-80FA421A2442}" type="pres">
      <dgm:prSet presAssocID="{DF8737E9-4FBC-4E91-A59B-972A18DA496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BC2C6-F3A2-4D12-92E6-E32DE1B1CED6}" type="pres">
      <dgm:prSet presAssocID="{DF8737E9-4FBC-4E91-A59B-972A18DA496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3D9B3-BA28-40B1-BC33-1F88F5BCED9A}" type="pres">
      <dgm:prSet presAssocID="{DF8737E9-4FBC-4E91-A59B-972A18DA496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503E-0A5C-4967-8FBA-BDA3E8C7704E}" type="pres">
      <dgm:prSet presAssocID="{DF8737E9-4FBC-4E91-A59B-972A18DA496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86C1E-0FBA-4A67-8304-4341A733688D}" type="pres">
      <dgm:prSet presAssocID="{DF8737E9-4FBC-4E91-A59B-972A18DA496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628F5-D38C-45D0-8E40-307E9E0FA0B1}" type="pres">
      <dgm:prSet presAssocID="{DF8737E9-4FBC-4E91-A59B-972A18DA496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09F89-CF4C-4EE0-BC23-3871E922DEA0}" type="pres">
      <dgm:prSet presAssocID="{DF8737E9-4FBC-4E91-A59B-972A18DA496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336FD-7186-4100-AD46-3C92796917F1}" srcId="{DF8737E9-4FBC-4E91-A59B-972A18DA4961}" destId="{81E16F81-848B-4D70-8739-13C86155E29C}" srcOrd="1" destOrd="0" parTransId="{FB93CE70-B583-4D22-AA6D-F1E6F975D349}" sibTransId="{5DE38088-64B1-4BE8-A95E-839903FA1B33}"/>
    <dgm:cxn modelId="{C76C2241-7772-4622-8C60-39DE0E2805A3}" type="presOf" srcId="{81105E83-874E-45A0-85F8-2B40B797B744}" destId="{D6686C1E-0FBA-4A67-8304-4341A733688D}" srcOrd="1" destOrd="0" presId="urn:microsoft.com/office/officeart/2005/8/layout/vProcess5"/>
    <dgm:cxn modelId="{6A1E13B1-625A-440A-95A7-4DE384E12779}" type="presOf" srcId="{4E7CC7A2-038E-4AC8-9AE3-B7BE164C1470}" destId="{4123D9B3-BA28-40B1-BC33-1F88F5BCED9A}" srcOrd="0" destOrd="0" presId="urn:microsoft.com/office/officeart/2005/8/layout/vProcess5"/>
    <dgm:cxn modelId="{3A920790-33E9-4F50-B21F-0C7F5F7E2699}" type="presOf" srcId="{C918CF73-EA99-4E5C-A514-8CC6D424E30E}" destId="{810BC2C6-F3A2-4D12-92E6-E32DE1B1CED6}" srcOrd="0" destOrd="0" presId="urn:microsoft.com/office/officeart/2005/8/layout/vProcess5"/>
    <dgm:cxn modelId="{600A0E2E-A6AF-42FF-BE2C-387D7D075B34}" type="presOf" srcId="{81E16F81-848B-4D70-8739-13C86155E29C}" destId="{92224359-12CD-49B5-8551-80FA421A2442}" srcOrd="0" destOrd="0" presId="urn:microsoft.com/office/officeart/2005/8/layout/vProcess5"/>
    <dgm:cxn modelId="{7C8E45F1-4D11-467D-9C28-16F5418853E2}" type="presOf" srcId="{C918CF73-EA99-4E5C-A514-8CC6D424E30E}" destId="{A6409F89-CF4C-4EE0-BC23-3871E922DEA0}" srcOrd="1" destOrd="0" presId="urn:microsoft.com/office/officeart/2005/8/layout/vProcess5"/>
    <dgm:cxn modelId="{7A598915-B879-406B-8809-4192C9D11334}" type="presOf" srcId="{81E16F81-848B-4D70-8739-13C86155E29C}" destId="{DD4628F5-D38C-45D0-8E40-307E9E0FA0B1}" srcOrd="1" destOrd="0" presId="urn:microsoft.com/office/officeart/2005/8/layout/vProcess5"/>
    <dgm:cxn modelId="{18391EAD-AA03-423F-9D86-B17F536DC0A9}" srcId="{DF8737E9-4FBC-4E91-A59B-972A18DA4961}" destId="{81105E83-874E-45A0-85F8-2B40B797B744}" srcOrd="0" destOrd="0" parTransId="{36C47B1C-0418-4B76-BEDC-5652E4202350}" sibTransId="{4E7CC7A2-038E-4AC8-9AE3-B7BE164C1470}"/>
    <dgm:cxn modelId="{4A07B4E2-DCF5-4261-968C-C514BA2CAA27}" type="presOf" srcId="{DF8737E9-4FBC-4E91-A59B-972A18DA4961}" destId="{214283FA-06A7-4A5A-A214-43CE0AFF08DD}" srcOrd="0" destOrd="0" presId="urn:microsoft.com/office/officeart/2005/8/layout/vProcess5"/>
    <dgm:cxn modelId="{62F8736F-6AB7-417D-9F42-33015509B44F}" type="presOf" srcId="{5DE38088-64B1-4BE8-A95E-839903FA1B33}" destId="{563B503E-0A5C-4967-8FBA-BDA3E8C7704E}" srcOrd="0" destOrd="0" presId="urn:microsoft.com/office/officeart/2005/8/layout/vProcess5"/>
    <dgm:cxn modelId="{B0DDB1B3-F61C-4E1A-A841-128C56BCCC4C}" srcId="{DF8737E9-4FBC-4E91-A59B-972A18DA4961}" destId="{C918CF73-EA99-4E5C-A514-8CC6D424E30E}" srcOrd="2" destOrd="0" parTransId="{33D4558B-C894-484F-9B17-40558DF0D4DA}" sibTransId="{9FDC4AC3-6553-46AF-BE05-1437049036C1}"/>
    <dgm:cxn modelId="{592EC9BE-A5AE-4A08-97AA-1B08D5088DD3}" type="presOf" srcId="{81105E83-874E-45A0-85F8-2B40B797B744}" destId="{6B757E2E-1914-402D-BB6C-3C578EB28FC8}" srcOrd="0" destOrd="0" presId="urn:microsoft.com/office/officeart/2005/8/layout/vProcess5"/>
    <dgm:cxn modelId="{82EB221B-4591-4715-9E3C-9552ECC47D89}" type="presParOf" srcId="{214283FA-06A7-4A5A-A214-43CE0AFF08DD}" destId="{E9702E2E-A920-4CA1-8B12-E7C540C6CAA5}" srcOrd="0" destOrd="0" presId="urn:microsoft.com/office/officeart/2005/8/layout/vProcess5"/>
    <dgm:cxn modelId="{B33E2F27-BB60-4F32-BEED-19EC931BEBF7}" type="presParOf" srcId="{214283FA-06A7-4A5A-A214-43CE0AFF08DD}" destId="{6B757E2E-1914-402D-BB6C-3C578EB28FC8}" srcOrd="1" destOrd="0" presId="urn:microsoft.com/office/officeart/2005/8/layout/vProcess5"/>
    <dgm:cxn modelId="{B42F8066-E226-4081-B2C6-C48192964FDC}" type="presParOf" srcId="{214283FA-06A7-4A5A-A214-43CE0AFF08DD}" destId="{92224359-12CD-49B5-8551-80FA421A2442}" srcOrd="2" destOrd="0" presId="urn:microsoft.com/office/officeart/2005/8/layout/vProcess5"/>
    <dgm:cxn modelId="{9BE7CF60-4C91-4DE5-92B2-D559AA90B933}" type="presParOf" srcId="{214283FA-06A7-4A5A-A214-43CE0AFF08DD}" destId="{810BC2C6-F3A2-4D12-92E6-E32DE1B1CED6}" srcOrd="3" destOrd="0" presId="urn:microsoft.com/office/officeart/2005/8/layout/vProcess5"/>
    <dgm:cxn modelId="{AFC8F7D2-AE17-48A4-B5F2-2500AC2E6412}" type="presParOf" srcId="{214283FA-06A7-4A5A-A214-43CE0AFF08DD}" destId="{4123D9B3-BA28-40B1-BC33-1F88F5BCED9A}" srcOrd="4" destOrd="0" presId="urn:microsoft.com/office/officeart/2005/8/layout/vProcess5"/>
    <dgm:cxn modelId="{9E7F2E61-6F68-4B58-B55D-7B949B019B4F}" type="presParOf" srcId="{214283FA-06A7-4A5A-A214-43CE0AFF08DD}" destId="{563B503E-0A5C-4967-8FBA-BDA3E8C7704E}" srcOrd="5" destOrd="0" presId="urn:microsoft.com/office/officeart/2005/8/layout/vProcess5"/>
    <dgm:cxn modelId="{85758857-84E8-47B5-9232-2D6CB0D77988}" type="presParOf" srcId="{214283FA-06A7-4A5A-A214-43CE0AFF08DD}" destId="{D6686C1E-0FBA-4A67-8304-4341A733688D}" srcOrd="6" destOrd="0" presId="urn:microsoft.com/office/officeart/2005/8/layout/vProcess5"/>
    <dgm:cxn modelId="{1EFCE7A8-8070-4B41-BCD3-58DA9E963878}" type="presParOf" srcId="{214283FA-06A7-4A5A-A214-43CE0AFF08DD}" destId="{DD4628F5-D38C-45D0-8E40-307E9E0FA0B1}" srcOrd="7" destOrd="0" presId="urn:microsoft.com/office/officeart/2005/8/layout/vProcess5"/>
    <dgm:cxn modelId="{ABA19A00-097A-4CE6-9F71-5349D4B3BB5C}" type="presParOf" srcId="{214283FA-06A7-4A5A-A214-43CE0AFF08DD}" destId="{A6409F89-CF4C-4EE0-BC23-3871E922DEA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D298C2-41C1-44C4-81E5-0D3E986F1033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4EF79A-0644-4C75-ACBF-CFA1DC5F8175}">
      <dgm:prSet phldrT="[Текст]"/>
      <dgm:spPr/>
      <dgm:t>
        <a:bodyPr/>
        <a:lstStyle/>
        <a:p>
          <a:r>
            <a:rPr lang="ru-RU" dirty="0" smtClean="0"/>
            <a:t>Всеволод оказывал большое влияние  на дела Руси:</a:t>
          </a:r>
          <a:endParaRPr lang="ru-RU" dirty="0"/>
        </a:p>
      </dgm:t>
    </dgm:pt>
    <dgm:pt modelId="{C3212F5E-B239-4132-B60A-CE4C8105334F}" type="parTrans" cxnId="{BC3D3607-0B8D-420B-9D06-AE733409757D}">
      <dgm:prSet/>
      <dgm:spPr/>
      <dgm:t>
        <a:bodyPr/>
        <a:lstStyle/>
        <a:p>
          <a:endParaRPr lang="ru-RU"/>
        </a:p>
      </dgm:t>
    </dgm:pt>
    <dgm:pt modelId="{8DFA6548-D08E-4EC1-B504-FBDCF5F75BB1}" type="sibTrans" cxnId="{BC3D3607-0B8D-420B-9D06-AE733409757D}">
      <dgm:prSet/>
      <dgm:spPr/>
      <dgm:t>
        <a:bodyPr/>
        <a:lstStyle/>
        <a:p>
          <a:endParaRPr lang="ru-RU"/>
        </a:p>
      </dgm:t>
    </dgm:pt>
    <dgm:pt modelId="{F4FC1E8B-A068-4FCD-80D3-A7E19C92975E}">
      <dgm:prSet phldrT="[Текст]"/>
      <dgm:spPr/>
      <dgm:t>
        <a:bodyPr/>
        <a:lstStyle/>
        <a:p>
          <a:r>
            <a:rPr lang="ru-RU" dirty="0" smtClean="0"/>
            <a:t>Вмешивался в дела Новгорода</a:t>
          </a:r>
          <a:endParaRPr lang="ru-RU" dirty="0"/>
        </a:p>
      </dgm:t>
    </dgm:pt>
    <dgm:pt modelId="{418CC8C3-81C0-4C35-B66D-9C198045EFBE}" type="parTrans" cxnId="{9DC05AA2-176B-4267-AFB4-50380E9960B5}">
      <dgm:prSet/>
      <dgm:spPr/>
      <dgm:t>
        <a:bodyPr/>
        <a:lstStyle/>
        <a:p>
          <a:endParaRPr lang="ru-RU"/>
        </a:p>
      </dgm:t>
    </dgm:pt>
    <dgm:pt modelId="{472B0A9A-B5ED-4D49-A1F2-94C49664AFB3}" type="sibTrans" cxnId="{9DC05AA2-176B-4267-AFB4-50380E9960B5}">
      <dgm:prSet/>
      <dgm:spPr/>
      <dgm:t>
        <a:bodyPr/>
        <a:lstStyle/>
        <a:p>
          <a:endParaRPr lang="ru-RU"/>
        </a:p>
      </dgm:t>
    </dgm:pt>
    <dgm:pt modelId="{55754D17-A4EC-497B-9CC6-5ED62AD3E2C3}">
      <dgm:prSet phldrT="[Текст]"/>
      <dgm:spPr/>
      <dgm:t>
        <a:bodyPr/>
        <a:lstStyle/>
        <a:p>
          <a:r>
            <a:rPr lang="ru-RU" dirty="0" smtClean="0"/>
            <a:t>Овладел землями на Киевщине</a:t>
          </a:r>
          <a:endParaRPr lang="ru-RU" dirty="0"/>
        </a:p>
      </dgm:t>
    </dgm:pt>
    <dgm:pt modelId="{44171DAF-CFE9-4037-991B-E1DF40E73CB3}" type="parTrans" cxnId="{B14DF44E-7E78-4693-9294-C907DFBA477B}">
      <dgm:prSet/>
      <dgm:spPr/>
      <dgm:t>
        <a:bodyPr/>
        <a:lstStyle/>
        <a:p>
          <a:endParaRPr lang="ru-RU"/>
        </a:p>
      </dgm:t>
    </dgm:pt>
    <dgm:pt modelId="{FDB15DB8-924D-4CC3-8E72-33E73BB32431}" type="sibTrans" cxnId="{B14DF44E-7E78-4693-9294-C907DFBA477B}">
      <dgm:prSet/>
      <dgm:spPr/>
      <dgm:t>
        <a:bodyPr/>
        <a:lstStyle/>
        <a:p>
          <a:endParaRPr lang="ru-RU"/>
        </a:p>
      </dgm:t>
    </dgm:pt>
    <dgm:pt modelId="{11AED9C2-7C22-4BA7-BA66-397BD0A29126}">
      <dgm:prSet phldrT="[Текст]" phldr="1"/>
      <dgm:spPr/>
      <dgm:t>
        <a:bodyPr/>
        <a:lstStyle/>
        <a:p>
          <a:endParaRPr lang="ru-RU"/>
        </a:p>
      </dgm:t>
    </dgm:pt>
    <dgm:pt modelId="{FE211794-72C1-4DBF-916E-C152ABBC4A7A}" type="parTrans" cxnId="{22F82CCE-61E3-4A58-8350-055704C82936}">
      <dgm:prSet/>
      <dgm:spPr/>
      <dgm:t>
        <a:bodyPr/>
        <a:lstStyle/>
        <a:p>
          <a:endParaRPr lang="ru-RU"/>
        </a:p>
      </dgm:t>
    </dgm:pt>
    <dgm:pt modelId="{FF4B8E51-9035-4D29-8785-0BA025E4C79C}" type="sibTrans" cxnId="{22F82CCE-61E3-4A58-8350-055704C82936}">
      <dgm:prSet/>
      <dgm:spPr/>
      <dgm:t>
        <a:bodyPr/>
        <a:lstStyle/>
        <a:p>
          <a:endParaRPr lang="ru-RU"/>
        </a:p>
      </dgm:t>
    </dgm:pt>
    <dgm:pt modelId="{4914BD4F-219C-4669-8AF5-19A03325218E}">
      <dgm:prSet phldrT="[Текст]" phldr="1"/>
      <dgm:spPr/>
      <dgm:t>
        <a:bodyPr/>
        <a:lstStyle/>
        <a:p>
          <a:endParaRPr lang="ru-RU"/>
        </a:p>
      </dgm:t>
    </dgm:pt>
    <dgm:pt modelId="{C30CFD48-885B-464C-9227-AFEDE493A0DC}" type="parTrans" cxnId="{1C6E967A-45B6-459D-95DB-C3EE4AA2200B}">
      <dgm:prSet/>
      <dgm:spPr/>
      <dgm:t>
        <a:bodyPr/>
        <a:lstStyle/>
        <a:p>
          <a:endParaRPr lang="ru-RU"/>
        </a:p>
      </dgm:t>
    </dgm:pt>
    <dgm:pt modelId="{03D78A09-E63F-4FA4-9490-F97C2BFC3019}" type="sibTrans" cxnId="{1C6E967A-45B6-459D-95DB-C3EE4AA2200B}">
      <dgm:prSet/>
      <dgm:spPr/>
      <dgm:t>
        <a:bodyPr/>
        <a:lstStyle/>
        <a:p>
          <a:endParaRPr lang="ru-RU"/>
        </a:p>
      </dgm:t>
    </dgm:pt>
    <dgm:pt modelId="{5648D72D-6F80-4BED-8FE8-1BC0005F14E1}">
      <dgm:prSet phldrT="[Текст]" phldr="1"/>
      <dgm:spPr/>
      <dgm:t>
        <a:bodyPr/>
        <a:lstStyle/>
        <a:p>
          <a:endParaRPr lang="ru-RU"/>
        </a:p>
      </dgm:t>
    </dgm:pt>
    <dgm:pt modelId="{BEF74849-05AB-42B6-9B8B-DCAEBA51E220}" type="parTrans" cxnId="{7429D186-703B-43E2-BA9A-BC14A47F4D3C}">
      <dgm:prSet/>
      <dgm:spPr/>
      <dgm:t>
        <a:bodyPr/>
        <a:lstStyle/>
        <a:p>
          <a:endParaRPr lang="ru-RU"/>
        </a:p>
      </dgm:t>
    </dgm:pt>
    <dgm:pt modelId="{FF7B751F-39C3-42FE-AB1B-1B4A13FCF6C8}" type="sibTrans" cxnId="{7429D186-703B-43E2-BA9A-BC14A47F4D3C}">
      <dgm:prSet/>
      <dgm:spPr/>
      <dgm:t>
        <a:bodyPr/>
        <a:lstStyle/>
        <a:p>
          <a:endParaRPr lang="ru-RU"/>
        </a:p>
      </dgm:t>
    </dgm:pt>
    <dgm:pt modelId="{7515EC3E-4FF7-4420-8448-4D269E144773}">
      <dgm:prSet phldrT="[Текст]" phldr="1"/>
      <dgm:spPr/>
      <dgm:t>
        <a:bodyPr/>
        <a:lstStyle/>
        <a:p>
          <a:endParaRPr lang="ru-RU"/>
        </a:p>
      </dgm:t>
    </dgm:pt>
    <dgm:pt modelId="{FA72E3E4-0DC4-44F3-852E-4406BF110211}" type="parTrans" cxnId="{5CB01D0C-8875-496B-A059-8391F92FCCEB}">
      <dgm:prSet/>
      <dgm:spPr/>
      <dgm:t>
        <a:bodyPr/>
        <a:lstStyle/>
        <a:p>
          <a:endParaRPr lang="ru-RU"/>
        </a:p>
      </dgm:t>
    </dgm:pt>
    <dgm:pt modelId="{3FE99C33-7B6F-4D6C-B1ED-28379797EFA2}" type="sibTrans" cxnId="{5CB01D0C-8875-496B-A059-8391F92FCCEB}">
      <dgm:prSet/>
      <dgm:spPr/>
      <dgm:t>
        <a:bodyPr/>
        <a:lstStyle/>
        <a:p>
          <a:endParaRPr lang="ru-RU"/>
        </a:p>
      </dgm:t>
    </dgm:pt>
    <dgm:pt modelId="{F5A9475B-079C-4BD6-836E-2CF8CDA6AB17}">
      <dgm:prSet phldrT="[Текст]" phldr="1"/>
      <dgm:spPr/>
      <dgm:t>
        <a:bodyPr/>
        <a:lstStyle/>
        <a:p>
          <a:endParaRPr lang="ru-RU"/>
        </a:p>
      </dgm:t>
    </dgm:pt>
    <dgm:pt modelId="{F66E58D0-3BDD-400E-B57A-6B10B916D336}" type="parTrans" cxnId="{1E49DE68-0B9A-45E0-99C3-BC9D6D304234}">
      <dgm:prSet/>
      <dgm:spPr/>
      <dgm:t>
        <a:bodyPr/>
        <a:lstStyle/>
        <a:p>
          <a:endParaRPr lang="ru-RU"/>
        </a:p>
      </dgm:t>
    </dgm:pt>
    <dgm:pt modelId="{86795A75-E992-49E5-9C98-8D2BBF304E43}" type="sibTrans" cxnId="{1E49DE68-0B9A-45E0-99C3-BC9D6D304234}">
      <dgm:prSet/>
      <dgm:spPr/>
      <dgm:t>
        <a:bodyPr/>
        <a:lstStyle/>
        <a:p>
          <a:endParaRPr lang="ru-RU"/>
        </a:p>
      </dgm:t>
    </dgm:pt>
    <dgm:pt modelId="{AC93198E-931D-4722-B1DE-54DE6611C2DB}">
      <dgm:prSet phldrT="[Текст]" phldr="1"/>
      <dgm:spPr/>
      <dgm:t>
        <a:bodyPr/>
        <a:lstStyle/>
        <a:p>
          <a:endParaRPr lang="ru-RU"/>
        </a:p>
      </dgm:t>
    </dgm:pt>
    <dgm:pt modelId="{CFFEE5B4-AA79-4171-A08F-BD81527B6EA8}" type="parTrans" cxnId="{16D49F8C-095F-4047-8A31-B7950A354094}">
      <dgm:prSet/>
      <dgm:spPr/>
      <dgm:t>
        <a:bodyPr/>
        <a:lstStyle/>
        <a:p>
          <a:endParaRPr lang="ru-RU"/>
        </a:p>
      </dgm:t>
    </dgm:pt>
    <dgm:pt modelId="{54B71CE1-C402-4303-9792-3CE9C78471AF}" type="sibTrans" cxnId="{16D49F8C-095F-4047-8A31-B7950A354094}">
      <dgm:prSet/>
      <dgm:spPr/>
      <dgm:t>
        <a:bodyPr/>
        <a:lstStyle/>
        <a:p>
          <a:endParaRPr lang="ru-RU"/>
        </a:p>
      </dgm:t>
    </dgm:pt>
    <dgm:pt modelId="{007B0CF5-FA6C-4BB7-8419-21A9D4C38259}">
      <dgm:prSet phldrT="[Текст]"/>
      <dgm:spPr/>
      <dgm:t>
        <a:bodyPr/>
        <a:lstStyle/>
        <a:p>
          <a:r>
            <a:rPr lang="ru-RU" dirty="0" smtClean="0"/>
            <a:t>Подчинил полностью своему влиянию Рязанское княжество</a:t>
          </a:r>
          <a:endParaRPr lang="ru-RU" dirty="0"/>
        </a:p>
      </dgm:t>
    </dgm:pt>
    <dgm:pt modelId="{DB95D858-BD99-4431-A4B6-A4C7306EF146}" type="parTrans" cxnId="{3369C366-295D-4313-87B2-8DCD519B82A1}">
      <dgm:prSet/>
      <dgm:spPr/>
      <dgm:t>
        <a:bodyPr/>
        <a:lstStyle/>
        <a:p>
          <a:endParaRPr lang="ru-RU"/>
        </a:p>
      </dgm:t>
    </dgm:pt>
    <dgm:pt modelId="{32C94187-3935-468D-B015-ACF439785C7E}" type="sibTrans" cxnId="{3369C366-295D-4313-87B2-8DCD519B82A1}">
      <dgm:prSet/>
      <dgm:spPr/>
      <dgm:t>
        <a:bodyPr/>
        <a:lstStyle/>
        <a:p>
          <a:endParaRPr lang="ru-RU"/>
        </a:p>
      </dgm:t>
    </dgm:pt>
    <dgm:pt modelId="{1D9181FB-A011-4431-9FF8-1F29B3EFA066}" type="pres">
      <dgm:prSet presAssocID="{35D298C2-41C1-44C4-81E5-0D3E986F103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02BAF2-D174-482D-B94F-0C62F0F12072}" type="pres">
      <dgm:prSet presAssocID="{35D298C2-41C1-44C4-81E5-0D3E986F1033}" presName="radial" presStyleCnt="0">
        <dgm:presLayoutVars>
          <dgm:animLvl val="ctr"/>
        </dgm:presLayoutVars>
      </dgm:prSet>
      <dgm:spPr/>
    </dgm:pt>
    <dgm:pt modelId="{C381B5BA-C3C9-4A4B-A611-24F922161BCF}" type="pres">
      <dgm:prSet presAssocID="{F04EF79A-0644-4C75-ACBF-CFA1DC5F8175}" presName="centerShape" presStyleLbl="vennNode1" presStyleIdx="0" presStyleCnt="4"/>
      <dgm:spPr/>
      <dgm:t>
        <a:bodyPr/>
        <a:lstStyle/>
        <a:p>
          <a:endParaRPr lang="ru-RU"/>
        </a:p>
      </dgm:t>
    </dgm:pt>
    <dgm:pt modelId="{EE51215A-7A5B-4585-A010-13EB22BFF879}" type="pres">
      <dgm:prSet presAssocID="{F4FC1E8B-A068-4FCD-80D3-A7E19C92975E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FC03F-05C4-4C0D-912A-16A79703C532}" type="pres">
      <dgm:prSet presAssocID="{55754D17-A4EC-497B-9CC6-5ED62AD3E2C3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32986-3F49-453B-8B89-FFDF43E77222}" type="pres">
      <dgm:prSet presAssocID="{007B0CF5-FA6C-4BB7-8419-21A9D4C38259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4DF44E-7E78-4693-9294-C907DFBA477B}" srcId="{F04EF79A-0644-4C75-ACBF-CFA1DC5F8175}" destId="{55754D17-A4EC-497B-9CC6-5ED62AD3E2C3}" srcOrd="1" destOrd="0" parTransId="{44171DAF-CFE9-4037-991B-E1DF40E73CB3}" sibTransId="{FDB15DB8-924D-4CC3-8E72-33E73BB32431}"/>
    <dgm:cxn modelId="{5CB01D0C-8875-496B-A059-8391F92FCCEB}" srcId="{35D298C2-41C1-44C4-81E5-0D3E986F1033}" destId="{7515EC3E-4FF7-4420-8448-4D269E144773}" srcOrd="2" destOrd="0" parTransId="{FA72E3E4-0DC4-44F3-852E-4406BF110211}" sibTransId="{3FE99C33-7B6F-4D6C-B1ED-28379797EFA2}"/>
    <dgm:cxn modelId="{82568E0A-1040-4593-A591-8A47C728547A}" type="presOf" srcId="{35D298C2-41C1-44C4-81E5-0D3E986F1033}" destId="{1D9181FB-A011-4431-9FF8-1F29B3EFA066}" srcOrd="0" destOrd="0" presId="urn:microsoft.com/office/officeart/2005/8/layout/radial3"/>
    <dgm:cxn modelId="{9DC05AA2-176B-4267-AFB4-50380E9960B5}" srcId="{F04EF79A-0644-4C75-ACBF-CFA1DC5F8175}" destId="{F4FC1E8B-A068-4FCD-80D3-A7E19C92975E}" srcOrd="0" destOrd="0" parTransId="{418CC8C3-81C0-4C35-B66D-9C198045EFBE}" sibTransId="{472B0A9A-B5ED-4D49-A1F2-94C49664AFB3}"/>
    <dgm:cxn modelId="{1E49DE68-0B9A-45E0-99C3-BC9D6D304234}" srcId="{7515EC3E-4FF7-4420-8448-4D269E144773}" destId="{F5A9475B-079C-4BD6-836E-2CF8CDA6AB17}" srcOrd="0" destOrd="0" parTransId="{F66E58D0-3BDD-400E-B57A-6B10B916D336}" sibTransId="{86795A75-E992-49E5-9C98-8D2BBF304E43}"/>
    <dgm:cxn modelId="{7429D186-703B-43E2-BA9A-BC14A47F4D3C}" srcId="{11AED9C2-7C22-4BA7-BA66-397BD0A29126}" destId="{5648D72D-6F80-4BED-8FE8-1BC0005F14E1}" srcOrd="1" destOrd="0" parTransId="{BEF74849-05AB-42B6-9B8B-DCAEBA51E220}" sibTransId="{FF7B751F-39C3-42FE-AB1B-1B4A13FCF6C8}"/>
    <dgm:cxn modelId="{0C5DB4C4-C090-426B-9F51-6CF21D23D54A}" type="presOf" srcId="{F04EF79A-0644-4C75-ACBF-CFA1DC5F8175}" destId="{C381B5BA-C3C9-4A4B-A611-24F922161BCF}" srcOrd="0" destOrd="0" presId="urn:microsoft.com/office/officeart/2005/8/layout/radial3"/>
    <dgm:cxn modelId="{54BFB9CF-65E0-48C2-B6E1-22F7CD30440F}" type="presOf" srcId="{55754D17-A4EC-497B-9CC6-5ED62AD3E2C3}" destId="{B42FC03F-05C4-4C0D-912A-16A79703C532}" srcOrd="0" destOrd="0" presId="urn:microsoft.com/office/officeart/2005/8/layout/radial3"/>
    <dgm:cxn modelId="{16D49F8C-095F-4047-8A31-B7950A354094}" srcId="{7515EC3E-4FF7-4420-8448-4D269E144773}" destId="{AC93198E-931D-4722-B1DE-54DE6611C2DB}" srcOrd="1" destOrd="0" parTransId="{CFFEE5B4-AA79-4171-A08F-BD81527B6EA8}" sibTransId="{54B71CE1-C402-4303-9792-3CE9C78471AF}"/>
    <dgm:cxn modelId="{22F82CCE-61E3-4A58-8350-055704C82936}" srcId="{35D298C2-41C1-44C4-81E5-0D3E986F1033}" destId="{11AED9C2-7C22-4BA7-BA66-397BD0A29126}" srcOrd="1" destOrd="0" parTransId="{FE211794-72C1-4DBF-916E-C152ABBC4A7A}" sibTransId="{FF4B8E51-9035-4D29-8785-0BA025E4C79C}"/>
    <dgm:cxn modelId="{1C6E967A-45B6-459D-95DB-C3EE4AA2200B}" srcId="{11AED9C2-7C22-4BA7-BA66-397BD0A29126}" destId="{4914BD4F-219C-4669-8AF5-19A03325218E}" srcOrd="0" destOrd="0" parTransId="{C30CFD48-885B-464C-9227-AFEDE493A0DC}" sibTransId="{03D78A09-E63F-4FA4-9490-F97C2BFC3019}"/>
    <dgm:cxn modelId="{3369C366-295D-4313-87B2-8DCD519B82A1}" srcId="{F04EF79A-0644-4C75-ACBF-CFA1DC5F8175}" destId="{007B0CF5-FA6C-4BB7-8419-21A9D4C38259}" srcOrd="2" destOrd="0" parTransId="{DB95D858-BD99-4431-A4B6-A4C7306EF146}" sibTransId="{32C94187-3935-468D-B015-ACF439785C7E}"/>
    <dgm:cxn modelId="{6988C007-52EB-4ECC-84BB-4C5932D29E35}" type="presOf" srcId="{F4FC1E8B-A068-4FCD-80D3-A7E19C92975E}" destId="{EE51215A-7A5B-4585-A010-13EB22BFF879}" srcOrd="0" destOrd="0" presId="urn:microsoft.com/office/officeart/2005/8/layout/radial3"/>
    <dgm:cxn modelId="{BC3D3607-0B8D-420B-9D06-AE733409757D}" srcId="{35D298C2-41C1-44C4-81E5-0D3E986F1033}" destId="{F04EF79A-0644-4C75-ACBF-CFA1DC5F8175}" srcOrd="0" destOrd="0" parTransId="{C3212F5E-B239-4132-B60A-CE4C8105334F}" sibTransId="{8DFA6548-D08E-4EC1-B504-FBDCF5F75BB1}"/>
    <dgm:cxn modelId="{A389AA9C-2A5A-4AF7-9657-A473D98DDB6A}" type="presOf" srcId="{007B0CF5-FA6C-4BB7-8419-21A9D4C38259}" destId="{D3E32986-3F49-453B-8B89-FFDF43E77222}" srcOrd="0" destOrd="0" presId="urn:microsoft.com/office/officeart/2005/8/layout/radial3"/>
    <dgm:cxn modelId="{C9AF09B7-2FA2-45D0-9FB9-BC1F6354C53E}" type="presParOf" srcId="{1D9181FB-A011-4431-9FF8-1F29B3EFA066}" destId="{2E02BAF2-D174-482D-B94F-0C62F0F12072}" srcOrd="0" destOrd="0" presId="urn:microsoft.com/office/officeart/2005/8/layout/radial3"/>
    <dgm:cxn modelId="{F4DB5794-2EC4-4943-A752-48FF8E4F3876}" type="presParOf" srcId="{2E02BAF2-D174-482D-B94F-0C62F0F12072}" destId="{C381B5BA-C3C9-4A4B-A611-24F922161BCF}" srcOrd="0" destOrd="0" presId="urn:microsoft.com/office/officeart/2005/8/layout/radial3"/>
    <dgm:cxn modelId="{178FFF92-D725-4BD5-AABB-C36A14E6A076}" type="presParOf" srcId="{2E02BAF2-D174-482D-B94F-0C62F0F12072}" destId="{EE51215A-7A5B-4585-A010-13EB22BFF879}" srcOrd="1" destOrd="0" presId="urn:microsoft.com/office/officeart/2005/8/layout/radial3"/>
    <dgm:cxn modelId="{FA1EAEC9-AD41-483E-968C-D4000E25F638}" type="presParOf" srcId="{2E02BAF2-D174-482D-B94F-0C62F0F12072}" destId="{B42FC03F-05C4-4C0D-912A-16A79703C532}" srcOrd="2" destOrd="0" presId="urn:microsoft.com/office/officeart/2005/8/layout/radial3"/>
    <dgm:cxn modelId="{80ECD933-0BDA-46C1-99FB-4AB7B52FC952}" type="presParOf" srcId="{2E02BAF2-D174-482D-B94F-0C62F0F12072}" destId="{D3E32986-3F49-453B-8B89-FFDF43E7722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9A8C50-EA2C-4462-A09E-74AD91C81B4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B0538FE-E6A7-459D-8DDE-34E083D5EDB0}">
      <dgm:prSet phldrT="[Текст]"/>
      <dgm:spPr/>
      <dgm:t>
        <a:bodyPr/>
        <a:lstStyle/>
        <a:p>
          <a:r>
            <a:rPr lang="ru-RU" dirty="0" smtClean="0"/>
            <a:t>Юрий Долгорукий </a:t>
          </a:r>
        </a:p>
        <a:p>
          <a:r>
            <a:rPr lang="ru-RU" dirty="0" smtClean="0"/>
            <a:t>1125-1157 гг.</a:t>
          </a:r>
          <a:endParaRPr lang="ru-RU" dirty="0"/>
        </a:p>
      </dgm:t>
    </dgm:pt>
    <dgm:pt modelId="{15E2A163-0A65-40F7-BB58-C0084DEDB1CC}" type="parTrans" cxnId="{879C3DD2-009C-443C-88DA-60799FB09014}">
      <dgm:prSet/>
      <dgm:spPr/>
      <dgm:t>
        <a:bodyPr/>
        <a:lstStyle/>
        <a:p>
          <a:endParaRPr lang="ru-RU"/>
        </a:p>
      </dgm:t>
    </dgm:pt>
    <dgm:pt modelId="{AD4756AC-FB0C-4CC3-8CE4-3B272CCBEBC9}" type="sibTrans" cxnId="{879C3DD2-009C-443C-88DA-60799FB09014}">
      <dgm:prSet/>
      <dgm:spPr/>
      <dgm:t>
        <a:bodyPr/>
        <a:lstStyle/>
        <a:p>
          <a:endParaRPr lang="ru-RU"/>
        </a:p>
      </dgm:t>
    </dgm:pt>
    <dgm:pt modelId="{E7AE2AD5-7433-4ED6-AD65-7B2B5A8A2BD1}">
      <dgm:prSet phldrT="[Текст]"/>
      <dgm:spPr/>
      <dgm:t>
        <a:bodyPr/>
        <a:lstStyle/>
        <a:p>
          <a:r>
            <a:rPr lang="ru-RU" dirty="0" smtClean="0"/>
            <a:t>Андрей </a:t>
          </a:r>
          <a:r>
            <a:rPr lang="ru-RU" dirty="0" err="1" smtClean="0"/>
            <a:t>Боголюбский</a:t>
          </a:r>
          <a:endParaRPr lang="ru-RU" dirty="0" smtClean="0"/>
        </a:p>
        <a:p>
          <a:r>
            <a:rPr lang="ru-RU" dirty="0" smtClean="0"/>
            <a:t>1157-1174 гг.</a:t>
          </a:r>
          <a:endParaRPr lang="ru-RU" dirty="0"/>
        </a:p>
      </dgm:t>
    </dgm:pt>
    <dgm:pt modelId="{E0AFB4E3-A6F7-47F9-9517-48020BB1F1E8}" type="parTrans" cxnId="{D350BCA4-2C40-488E-85E2-FEDB4F6B6A8C}">
      <dgm:prSet/>
      <dgm:spPr/>
      <dgm:t>
        <a:bodyPr/>
        <a:lstStyle/>
        <a:p>
          <a:endParaRPr lang="ru-RU"/>
        </a:p>
      </dgm:t>
    </dgm:pt>
    <dgm:pt modelId="{CCC7A20B-BBC2-480E-8297-D61EDD842DBD}" type="sibTrans" cxnId="{D350BCA4-2C40-488E-85E2-FEDB4F6B6A8C}">
      <dgm:prSet/>
      <dgm:spPr/>
      <dgm:t>
        <a:bodyPr/>
        <a:lstStyle/>
        <a:p>
          <a:endParaRPr lang="ru-RU"/>
        </a:p>
      </dgm:t>
    </dgm:pt>
    <dgm:pt modelId="{6A84F876-A969-454F-98B9-B0403FB7EAB3}">
      <dgm:prSet phldrT="[Текст]"/>
      <dgm:spPr/>
      <dgm:t>
        <a:bodyPr/>
        <a:lstStyle/>
        <a:p>
          <a:r>
            <a:rPr lang="ru-RU" dirty="0" smtClean="0"/>
            <a:t>Всеволод Большое Гнездо </a:t>
          </a:r>
        </a:p>
        <a:p>
          <a:r>
            <a:rPr lang="ru-RU" dirty="0" smtClean="0"/>
            <a:t>1177-1212 гг.</a:t>
          </a:r>
          <a:endParaRPr lang="ru-RU" dirty="0"/>
        </a:p>
      </dgm:t>
    </dgm:pt>
    <dgm:pt modelId="{E247667C-42CD-427D-86F1-68C6D2AEDB6C}" type="parTrans" cxnId="{0ABF8405-6008-4C17-8FE8-BA3D4A3359E7}">
      <dgm:prSet/>
      <dgm:spPr/>
      <dgm:t>
        <a:bodyPr/>
        <a:lstStyle/>
        <a:p>
          <a:endParaRPr lang="ru-RU"/>
        </a:p>
      </dgm:t>
    </dgm:pt>
    <dgm:pt modelId="{78BCCAF9-9700-461F-8DF6-B6F634441F83}" type="sibTrans" cxnId="{0ABF8405-6008-4C17-8FE8-BA3D4A3359E7}">
      <dgm:prSet/>
      <dgm:spPr/>
      <dgm:t>
        <a:bodyPr/>
        <a:lstStyle/>
        <a:p>
          <a:endParaRPr lang="ru-RU"/>
        </a:p>
      </dgm:t>
    </dgm:pt>
    <dgm:pt modelId="{20089041-391D-44EB-8F99-7DF578ECE3F4}" type="pres">
      <dgm:prSet presAssocID="{049A8C50-EA2C-4462-A09E-74AD91C81B49}" presName="linearFlow" presStyleCnt="0">
        <dgm:presLayoutVars>
          <dgm:dir/>
          <dgm:resizeHandles val="exact"/>
        </dgm:presLayoutVars>
      </dgm:prSet>
      <dgm:spPr/>
    </dgm:pt>
    <dgm:pt modelId="{0C49E862-BD73-4AE6-AF8C-248D8C6D059B}" type="pres">
      <dgm:prSet presAssocID="{2B0538FE-E6A7-459D-8DDE-34E083D5EDB0}" presName="composite" presStyleCnt="0"/>
      <dgm:spPr/>
    </dgm:pt>
    <dgm:pt modelId="{A6BBA97A-E2AB-4800-B7F9-1B8C431BC73A}" type="pres">
      <dgm:prSet presAssocID="{2B0538FE-E6A7-459D-8DDE-34E083D5EDB0}" presName="imgShp" presStyleLbl="fgImgPlace1" presStyleIdx="0" presStyleCnt="3"/>
      <dgm:spPr/>
    </dgm:pt>
    <dgm:pt modelId="{A1FCC8A8-0B9C-4769-A5D4-7199391E96CD}" type="pres">
      <dgm:prSet presAssocID="{2B0538FE-E6A7-459D-8DDE-34E083D5EDB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7BFC9-6AC3-41A5-9D30-2CE6359DED4F}" type="pres">
      <dgm:prSet presAssocID="{AD4756AC-FB0C-4CC3-8CE4-3B272CCBEBC9}" presName="spacing" presStyleCnt="0"/>
      <dgm:spPr/>
    </dgm:pt>
    <dgm:pt modelId="{3B163D96-B434-44EC-8CC5-669F8153D37F}" type="pres">
      <dgm:prSet presAssocID="{E7AE2AD5-7433-4ED6-AD65-7B2B5A8A2BD1}" presName="composite" presStyleCnt="0"/>
      <dgm:spPr/>
    </dgm:pt>
    <dgm:pt modelId="{3DE47F28-6515-410F-99E8-3E5F383F5F26}" type="pres">
      <dgm:prSet presAssocID="{E7AE2AD5-7433-4ED6-AD65-7B2B5A8A2BD1}" presName="imgShp" presStyleLbl="fgImgPlace1" presStyleIdx="1" presStyleCnt="3"/>
      <dgm:spPr/>
    </dgm:pt>
    <dgm:pt modelId="{DF3BD76E-519B-4643-8799-01C3100A26BD}" type="pres">
      <dgm:prSet presAssocID="{E7AE2AD5-7433-4ED6-AD65-7B2B5A8A2BD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93247-7547-4CE4-A172-63C41FEDA30E}" type="pres">
      <dgm:prSet presAssocID="{CCC7A20B-BBC2-480E-8297-D61EDD842DBD}" presName="spacing" presStyleCnt="0"/>
      <dgm:spPr/>
    </dgm:pt>
    <dgm:pt modelId="{7325FD3A-8654-456B-850D-F854247D7144}" type="pres">
      <dgm:prSet presAssocID="{6A84F876-A969-454F-98B9-B0403FB7EAB3}" presName="composite" presStyleCnt="0"/>
      <dgm:spPr/>
    </dgm:pt>
    <dgm:pt modelId="{EDBC1564-E087-41E7-B85D-7132AD10CCC5}" type="pres">
      <dgm:prSet presAssocID="{6A84F876-A969-454F-98B9-B0403FB7EAB3}" presName="imgShp" presStyleLbl="fgImgPlace1" presStyleIdx="2" presStyleCnt="3"/>
      <dgm:spPr/>
    </dgm:pt>
    <dgm:pt modelId="{A5CA900C-1D6A-4E8F-B7DC-6F3D762FA7F3}" type="pres">
      <dgm:prSet presAssocID="{6A84F876-A969-454F-98B9-B0403FB7EAB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DE3716-5BFE-4581-8089-3FAB9EF6DA5A}" type="presOf" srcId="{6A84F876-A969-454F-98B9-B0403FB7EAB3}" destId="{A5CA900C-1D6A-4E8F-B7DC-6F3D762FA7F3}" srcOrd="0" destOrd="0" presId="urn:microsoft.com/office/officeart/2005/8/layout/vList3"/>
    <dgm:cxn modelId="{3003DF0D-A4E9-4348-B2F6-62913F234039}" type="presOf" srcId="{2B0538FE-E6A7-459D-8DDE-34E083D5EDB0}" destId="{A1FCC8A8-0B9C-4769-A5D4-7199391E96CD}" srcOrd="0" destOrd="0" presId="urn:microsoft.com/office/officeart/2005/8/layout/vList3"/>
    <dgm:cxn modelId="{1514CF87-CF83-40AE-A0EC-BE42103FEA53}" type="presOf" srcId="{E7AE2AD5-7433-4ED6-AD65-7B2B5A8A2BD1}" destId="{DF3BD76E-519B-4643-8799-01C3100A26BD}" srcOrd="0" destOrd="0" presId="urn:microsoft.com/office/officeart/2005/8/layout/vList3"/>
    <dgm:cxn modelId="{4B1D3380-A00A-4F69-9E40-637D51B0DE63}" type="presOf" srcId="{049A8C50-EA2C-4462-A09E-74AD91C81B49}" destId="{20089041-391D-44EB-8F99-7DF578ECE3F4}" srcOrd="0" destOrd="0" presId="urn:microsoft.com/office/officeart/2005/8/layout/vList3"/>
    <dgm:cxn modelId="{879C3DD2-009C-443C-88DA-60799FB09014}" srcId="{049A8C50-EA2C-4462-A09E-74AD91C81B49}" destId="{2B0538FE-E6A7-459D-8DDE-34E083D5EDB0}" srcOrd="0" destOrd="0" parTransId="{15E2A163-0A65-40F7-BB58-C0084DEDB1CC}" sibTransId="{AD4756AC-FB0C-4CC3-8CE4-3B272CCBEBC9}"/>
    <dgm:cxn modelId="{D350BCA4-2C40-488E-85E2-FEDB4F6B6A8C}" srcId="{049A8C50-EA2C-4462-A09E-74AD91C81B49}" destId="{E7AE2AD5-7433-4ED6-AD65-7B2B5A8A2BD1}" srcOrd="1" destOrd="0" parTransId="{E0AFB4E3-A6F7-47F9-9517-48020BB1F1E8}" sibTransId="{CCC7A20B-BBC2-480E-8297-D61EDD842DBD}"/>
    <dgm:cxn modelId="{0ABF8405-6008-4C17-8FE8-BA3D4A3359E7}" srcId="{049A8C50-EA2C-4462-A09E-74AD91C81B49}" destId="{6A84F876-A969-454F-98B9-B0403FB7EAB3}" srcOrd="2" destOrd="0" parTransId="{E247667C-42CD-427D-86F1-68C6D2AEDB6C}" sibTransId="{78BCCAF9-9700-461F-8DF6-B6F634441F83}"/>
    <dgm:cxn modelId="{51F7E21A-5680-454A-9CA0-06CDBF450BE9}" type="presParOf" srcId="{20089041-391D-44EB-8F99-7DF578ECE3F4}" destId="{0C49E862-BD73-4AE6-AF8C-248D8C6D059B}" srcOrd="0" destOrd="0" presId="urn:microsoft.com/office/officeart/2005/8/layout/vList3"/>
    <dgm:cxn modelId="{8A46EA49-FB6A-49EA-9E07-38EC8DE4D725}" type="presParOf" srcId="{0C49E862-BD73-4AE6-AF8C-248D8C6D059B}" destId="{A6BBA97A-E2AB-4800-B7F9-1B8C431BC73A}" srcOrd="0" destOrd="0" presId="urn:microsoft.com/office/officeart/2005/8/layout/vList3"/>
    <dgm:cxn modelId="{1C206D73-C919-4323-B181-6C9CAEDC13A9}" type="presParOf" srcId="{0C49E862-BD73-4AE6-AF8C-248D8C6D059B}" destId="{A1FCC8A8-0B9C-4769-A5D4-7199391E96CD}" srcOrd="1" destOrd="0" presId="urn:microsoft.com/office/officeart/2005/8/layout/vList3"/>
    <dgm:cxn modelId="{3E2DE823-423B-4D2B-A9BD-E473F265E67D}" type="presParOf" srcId="{20089041-391D-44EB-8F99-7DF578ECE3F4}" destId="{1327BFC9-6AC3-41A5-9D30-2CE6359DED4F}" srcOrd="1" destOrd="0" presId="urn:microsoft.com/office/officeart/2005/8/layout/vList3"/>
    <dgm:cxn modelId="{52AFCA43-FAD9-4EBF-A94B-2BF682E88429}" type="presParOf" srcId="{20089041-391D-44EB-8F99-7DF578ECE3F4}" destId="{3B163D96-B434-44EC-8CC5-669F8153D37F}" srcOrd="2" destOrd="0" presId="urn:microsoft.com/office/officeart/2005/8/layout/vList3"/>
    <dgm:cxn modelId="{BD0BE346-F661-4938-9F49-A7F9BBF1EC1B}" type="presParOf" srcId="{3B163D96-B434-44EC-8CC5-669F8153D37F}" destId="{3DE47F28-6515-410F-99E8-3E5F383F5F26}" srcOrd="0" destOrd="0" presId="urn:microsoft.com/office/officeart/2005/8/layout/vList3"/>
    <dgm:cxn modelId="{D8DA259A-3A65-4F61-9B93-448DACF35120}" type="presParOf" srcId="{3B163D96-B434-44EC-8CC5-669F8153D37F}" destId="{DF3BD76E-519B-4643-8799-01C3100A26BD}" srcOrd="1" destOrd="0" presId="urn:microsoft.com/office/officeart/2005/8/layout/vList3"/>
    <dgm:cxn modelId="{29696AE8-13E6-4B72-B7A1-81B4830AF54E}" type="presParOf" srcId="{20089041-391D-44EB-8F99-7DF578ECE3F4}" destId="{25C93247-7547-4CE4-A172-63C41FEDA30E}" srcOrd="3" destOrd="0" presId="urn:microsoft.com/office/officeart/2005/8/layout/vList3"/>
    <dgm:cxn modelId="{C1DCCC2A-8EE5-4919-9C96-4BD12D6CBAE0}" type="presParOf" srcId="{20089041-391D-44EB-8F99-7DF578ECE3F4}" destId="{7325FD3A-8654-456B-850D-F854247D7144}" srcOrd="4" destOrd="0" presId="urn:microsoft.com/office/officeart/2005/8/layout/vList3"/>
    <dgm:cxn modelId="{F950B4A0-9D2A-45C7-928E-67B3DECC8D2F}" type="presParOf" srcId="{7325FD3A-8654-456B-850D-F854247D7144}" destId="{EDBC1564-E087-41E7-B85D-7132AD10CCC5}" srcOrd="0" destOrd="0" presId="urn:microsoft.com/office/officeart/2005/8/layout/vList3"/>
    <dgm:cxn modelId="{A96DE7EE-118D-41C6-8B22-53AF8250859C}" type="presParOf" srcId="{7325FD3A-8654-456B-850D-F854247D7144}" destId="{A5CA900C-1D6A-4E8F-B7DC-6F3D762FA7F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3B608-7D8E-4810-97FD-32B012B596EA}">
      <dsp:nvSpPr>
        <dsp:cNvPr id="0" name=""/>
        <dsp:cNvSpPr/>
      </dsp:nvSpPr>
      <dsp:spPr>
        <a:xfrm>
          <a:off x="3549273" y="1885412"/>
          <a:ext cx="1131052" cy="11310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Юрий Долгорукий</a:t>
          </a:r>
          <a:endParaRPr lang="ru-RU" sz="1000" kern="1200" dirty="0"/>
        </a:p>
      </dsp:txBody>
      <dsp:txXfrm>
        <a:off x="3549273" y="1885412"/>
        <a:ext cx="1131052" cy="1131052"/>
      </dsp:txXfrm>
    </dsp:sp>
    <dsp:sp modelId="{C317F4FA-7293-4D0F-B76C-90D0A73C6C14}">
      <dsp:nvSpPr>
        <dsp:cNvPr id="0" name=""/>
        <dsp:cNvSpPr/>
      </dsp:nvSpPr>
      <dsp:spPr>
        <a:xfrm rot="16200000">
          <a:off x="3994270" y="1514013"/>
          <a:ext cx="241059" cy="3016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6200000">
        <a:off x="3994270" y="1514013"/>
        <a:ext cx="241059" cy="301613"/>
      </dsp:txXfrm>
    </dsp:sp>
    <dsp:sp modelId="{2AE3700B-31DE-4A52-8216-951C3E259E7D}">
      <dsp:nvSpPr>
        <dsp:cNvPr id="0" name=""/>
        <dsp:cNvSpPr/>
      </dsp:nvSpPr>
      <dsp:spPr>
        <a:xfrm>
          <a:off x="3407892" y="16767"/>
          <a:ext cx="1413815" cy="1413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Один уз первых деятелей Северо-Восточной Руси</a:t>
          </a:r>
          <a:endParaRPr lang="ru-RU" sz="700" kern="1200" dirty="0"/>
        </a:p>
      </dsp:txBody>
      <dsp:txXfrm>
        <a:off x="3407892" y="16767"/>
        <a:ext cx="1413815" cy="1413815"/>
      </dsp:txXfrm>
    </dsp:sp>
    <dsp:sp modelId="{868F1E49-43D9-411B-9360-A711940B45CD}">
      <dsp:nvSpPr>
        <dsp:cNvPr id="0" name=""/>
        <dsp:cNvSpPr/>
      </dsp:nvSpPr>
      <dsp:spPr>
        <a:xfrm rot="20520000">
          <a:off x="4741913" y="2057208"/>
          <a:ext cx="241059" cy="3016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20520000">
        <a:off x="4741913" y="2057208"/>
        <a:ext cx="241059" cy="301613"/>
      </dsp:txXfrm>
    </dsp:sp>
    <dsp:sp modelId="{8CAB24F0-52B7-4EB0-9C51-5AFF1F692119}">
      <dsp:nvSpPr>
        <dsp:cNvPr id="0" name=""/>
        <dsp:cNvSpPr/>
      </dsp:nvSpPr>
      <dsp:spPr>
        <a:xfrm>
          <a:off x="5050617" y="1210277"/>
          <a:ext cx="1413815" cy="1413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Благодаря ему этот край прочно занял ведущие место среди других русских земель</a:t>
          </a:r>
          <a:endParaRPr lang="ru-RU" sz="700" kern="1200" dirty="0"/>
        </a:p>
      </dsp:txBody>
      <dsp:txXfrm>
        <a:off x="5050617" y="1210277"/>
        <a:ext cx="1413815" cy="1413815"/>
      </dsp:txXfrm>
    </dsp:sp>
    <dsp:sp modelId="{B0F57196-32CB-4B67-8D90-571032E74960}">
      <dsp:nvSpPr>
        <dsp:cNvPr id="0" name=""/>
        <dsp:cNvSpPr/>
      </dsp:nvSpPr>
      <dsp:spPr>
        <a:xfrm rot="3240000">
          <a:off x="4456339" y="2936115"/>
          <a:ext cx="241059" cy="3016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3240000">
        <a:off x="4456339" y="2936115"/>
        <a:ext cx="241059" cy="301613"/>
      </dsp:txXfrm>
    </dsp:sp>
    <dsp:sp modelId="{3EBF81FB-A6CE-4497-BEEE-564078371A8D}">
      <dsp:nvSpPr>
        <dsp:cNvPr id="0" name=""/>
        <dsp:cNvSpPr/>
      </dsp:nvSpPr>
      <dsp:spPr>
        <a:xfrm>
          <a:off x="4423152" y="3141416"/>
          <a:ext cx="1413815" cy="1413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Он построил много городов и крепостей</a:t>
          </a:r>
          <a:endParaRPr lang="ru-RU" sz="700" kern="1200" dirty="0"/>
        </a:p>
      </dsp:txBody>
      <dsp:txXfrm>
        <a:off x="4423152" y="3141416"/>
        <a:ext cx="1413815" cy="1413815"/>
      </dsp:txXfrm>
    </dsp:sp>
    <dsp:sp modelId="{833B4821-CBCE-4A55-9730-40F8AB01BB4F}">
      <dsp:nvSpPr>
        <dsp:cNvPr id="0" name=""/>
        <dsp:cNvSpPr/>
      </dsp:nvSpPr>
      <dsp:spPr>
        <a:xfrm rot="7560000">
          <a:off x="3532201" y="2936115"/>
          <a:ext cx="241059" cy="3016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7560000">
        <a:off x="3532201" y="2936115"/>
        <a:ext cx="241059" cy="301613"/>
      </dsp:txXfrm>
    </dsp:sp>
    <dsp:sp modelId="{1FC91033-551E-400A-86E3-00DE80057398}">
      <dsp:nvSpPr>
        <dsp:cNvPr id="0" name=""/>
        <dsp:cNvSpPr/>
      </dsp:nvSpPr>
      <dsp:spPr>
        <a:xfrm>
          <a:off x="2392632" y="3141416"/>
          <a:ext cx="1413815" cy="1413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Овладел киевским престолов в 50-х гг.</a:t>
          </a:r>
          <a:endParaRPr lang="ru-RU" sz="700" kern="1200" dirty="0"/>
        </a:p>
      </dsp:txBody>
      <dsp:txXfrm>
        <a:off x="2392632" y="3141416"/>
        <a:ext cx="1413815" cy="1413815"/>
      </dsp:txXfrm>
    </dsp:sp>
    <dsp:sp modelId="{E40822CB-BA1D-4420-9318-0210A4E59EC7}">
      <dsp:nvSpPr>
        <dsp:cNvPr id="0" name=""/>
        <dsp:cNvSpPr/>
      </dsp:nvSpPr>
      <dsp:spPr>
        <a:xfrm rot="11880000">
          <a:off x="3246627" y="2057208"/>
          <a:ext cx="241059" cy="3016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1880000">
        <a:off x="3246627" y="2057208"/>
        <a:ext cx="241059" cy="301613"/>
      </dsp:txXfrm>
    </dsp:sp>
    <dsp:sp modelId="{0BA10EE4-93B5-4244-BEB6-FF3A0B8C1589}">
      <dsp:nvSpPr>
        <dsp:cNvPr id="0" name=""/>
        <dsp:cNvSpPr/>
      </dsp:nvSpPr>
      <dsp:spPr>
        <a:xfrm>
          <a:off x="1765167" y="1210277"/>
          <a:ext cx="1413815" cy="1413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В середине </a:t>
          </a:r>
          <a:r>
            <a:rPr lang="en-US" sz="700" kern="1200" dirty="0" smtClean="0"/>
            <a:t>XII</a:t>
          </a:r>
          <a:r>
            <a:rPr lang="ru-RU" sz="700" kern="1200" dirty="0" smtClean="0"/>
            <a:t> в.усилиями Юрия Долгорукого  Ростово-Суздальское княжество из далекой окраины превратилось в обширное независимое княжество, которое проводило активную политику</a:t>
          </a:r>
          <a:endParaRPr lang="ru-RU" sz="700" kern="1200" dirty="0"/>
        </a:p>
      </dsp:txBody>
      <dsp:txXfrm>
        <a:off x="1765167" y="1210277"/>
        <a:ext cx="1413815" cy="14138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757E2E-1914-402D-BB6C-3C578EB28FC8}">
      <dsp:nvSpPr>
        <dsp:cNvPr id="0" name=""/>
        <dsp:cNvSpPr/>
      </dsp:nvSpPr>
      <dsp:spPr>
        <a:xfrm>
          <a:off x="0" y="0"/>
          <a:ext cx="699516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Действия Андрея </a:t>
          </a:r>
          <a:r>
            <a:rPr lang="ru-RU" sz="2200" kern="1200" dirty="0" err="1" smtClean="0"/>
            <a:t>Боголюбского</a:t>
          </a:r>
          <a:r>
            <a:rPr lang="ru-RU" sz="2200" kern="1200" dirty="0" smtClean="0"/>
            <a:t> лежали  в общем русле политического развития европейских стран.</a:t>
          </a:r>
          <a:endParaRPr lang="ru-RU" sz="2200" kern="1200" dirty="0"/>
        </a:p>
      </dsp:txBody>
      <dsp:txXfrm>
        <a:off x="0" y="0"/>
        <a:ext cx="5595442" cy="1371600"/>
      </dsp:txXfrm>
    </dsp:sp>
    <dsp:sp modelId="{92224359-12CD-49B5-8551-80FA421A2442}">
      <dsp:nvSpPr>
        <dsp:cNvPr id="0" name=""/>
        <dsp:cNvSpPr/>
      </dsp:nvSpPr>
      <dsp:spPr>
        <a:xfrm>
          <a:off x="617219" y="1600199"/>
          <a:ext cx="699516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 1169 г.вместе со своими союзниками Андрей </a:t>
          </a:r>
          <a:r>
            <a:rPr lang="ru-RU" sz="2200" kern="1200" dirty="0" err="1" smtClean="0"/>
            <a:t>Боголюбский</a:t>
          </a:r>
          <a:r>
            <a:rPr lang="ru-RU" sz="2200" kern="1200" dirty="0" smtClean="0"/>
            <a:t> взял штурмом Киев и отдал его на разграбление.</a:t>
          </a:r>
          <a:endParaRPr lang="ru-RU" sz="2200" kern="1200" dirty="0"/>
        </a:p>
      </dsp:txBody>
      <dsp:txXfrm>
        <a:off x="617219" y="1600199"/>
        <a:ext cx="5486399" cy="1371600"/>
      </dsp:txXfrm>
    </dsp:sp>
    <dsp:sp modelId="{810BC2C6-F3A2-4D12-92E6-E32DE1B1CED6}">
      <dsp:nvSpPr>
        <dsp:cNvPr id="0" name=""/>
        <dsp:cNvSpPr/>
      </dsp:nvSpPr>
      <dsp:spPr>
        <a:xfrm>
          <a:off x="1234439" y="3200399"/>
          <a:ext cx="699516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29 июня 1174 года Андрей </a:t>
          </a:r>
          <a:r>
            <a:rPr lang="ru-RU" sz="2200" kern="1200" dirty="0" err="1" smtClean="0"/>
            <a:t>Боголюбский</a:t>
          </a:r>
          <a:r>
            <a:rPr lang="ru-RU" sz="2200" kern="1200" dirty="0" smtClean="0"/>
            <a:t> был убит</a:t>
          </a:r>
          <a:endParaRPr lang="ru-RU" sz="2200" kern="1200" dirty="0"/>
        </a:p>
      </dsp:txBody>
      <dsp:txXfrm>
        <a:off x="1234439" y="3200399"/>
        <a:ext cx="5486399" cy="1371600"/>
      </dsp:txXfrm>
    </dsp:sp>
    <dsp:sp modelId="{4123D9B3-BA28-40B1-BC33-1F88F5BCED9A}">
      <dsp:nvSpPr>
        <dsp:cNvPr id="0" name=""/>
        <dsp:cNvSpPr/>
      </dsp:nvSpPr>
      <dsp:spPr>
        <a:xfrm>
          <a:off x="6103619" y="1040130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03619" y="1040130"/>
        <a:ext cx="891540" cy="891540"/>
      </dsp:txXfrm>
    </dsp:sp>
    <dsp:sp modelId="{563B503E-0A5C-4967-8FBA-BDA3E8C7704E}">
      <dsp:nvSpPr>
        <dsp:cNvPr id="0" name=""/>
        <dsp:cNvSpPr/>
      </dsp:nvSpPr>
      <dsp:spPr>
        <a:xfrm>
          <a:off x="6720839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20839" y="2631186"/>
        <a:ext cx="891540" cy="8915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81B5BA-C3C9-4A4B-A611-24F922161BCF}">
      <dsp:nvSpPr>
        <dsp:cNvPr id="0" name=""/>
        <dsp:cNvSpPr/>
      </dsp:nvSpPr>
      <dsp:spPr>
        <a:xfrm>
          <a:off x="2710606" y="1338586"/>
          <a:ext cx="2808386" cy="2808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Всеволод оказывал большое влияние  на дела Руси:</a:t>
          </a:r>
          <a:endParaRPr lang="ru-RU" sz="2700" kern="1200" dirty="0"/>
        </a:p>
      </dsp:txBody>
      <dsp:txXfrm>
        <a:off x="2710606" y="1338586"/>
        <a:ext cx="2808386" cy="2808386"/>
      </dsp:txXfrm>
    </dsp:sp>
    <dsp:sp modelId="{EE51215A-7A5B-4585-A010-13EB22BFF879}">
      <dsp:nvSpPr>
        <dsp:cNvPr id="0" name=""/>
        <dsp:cNvSpPr/>
      </dsp:nvSpPr>
      <dsp:spPr>
        <a:xfrm>
          <a:off x="3412703" y="213564"/>
          <a:ext cx="1404193" cy="14041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Вмешивался в дела Новгорода</a:t>
          </a:r>
          <a:endParaRPr lang="ru-RU" sz="1200" kern="1200" dirty="0"/>
        </a:p>
      </dsp:txBody>
      <dsp:txXfrm>
        <a:off x="3412703" y="213564"/>
        <a:ext cx="1404193" cy="1404193"/>
      </dsp:txXfrm>
    </dsp:sp>
    <dsp:sp modelId="{B42FC03F-05C4-4C0D-912A-16A79703C532}">
      <dsp:nvSpPr>
        <dsp:cNvPr id="0" name=""/>
        <dsp:cNvSpPr/>
      </dsp:nvSpPr>
      <dsp:spPr>
        <a:xfrm>
          <a:off x="4995033" y="2954241"/>
          <a:ext cx="1404193" cy="14041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Овладел землями на Киевщине</a:t>
          </a:r>
          <a:endParaRPr lang="ru-RU" sz="1200" kern="1200" dirty="0"/>
        </a:p>
      </dsp:txBody>
      <dsp:txXfrm>
        <a:off x="4995033" y="2954241"/>
        <a:ext cx="1404193" cy="1404193"/>
      </dsp:txXfrm>
    </dsp:sp>
    <dsp:sp modelId="{D3E32986-3F49-453B-8B89-FFDF43E77222}">
      <dsp:nvSpPr>
        <dsp:cNvPr id="0" name=""/>
        <dsp:cNvSpPr/>
      </dsp:nvSpPr>
      <dsp:spPr>
        <a:xfrm>
          <a:off x="1830372" y="2954241"/>
          <a:ext cx="1404193" cy="14041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Подчинил полностью своему влиянию Рязанское княжество</a:t>
          </a:r>
          <a:endParaRPr lang="ru-RU" sz="1200" kern="1200" dirty="0"/>
        </a:p>
      </dsp:txBody>
      <dsp:txXfrm>
        <a:off x="1830372" y="2954241"/>
        <a:ext cx="1404193" cy="14041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FCC8A8-0B9C-4769-A5D4-7199391E96CD}">
      <dsp:nvSpPr>
        <dsp:cNvPr id="0" name=""/>
        <dsp:cNvSpPr/>
      </dsp:nvSpPr>
      <dsp:spPr>
        <a:xfrm rot="10800000">
          <a:off x="1696149" y="517"/>
          <a:ext cx="5472684" cy="12707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37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Юрий Долгорукий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1125-1157 гг.</a:t>
          </a:r>
          <a:endParaRPr lang="ru-RU" sz="2800" kern="1200" dirty="0"/>
        </a:p>
      </dsp:txBody>
      <dsp:txXfrm rot="10800000">
        <a:off x="1696149" y="517"/>
        <a:ext cx="5472684" cy="1270765"/>
      </dsp:txXfrm>
    </dsp:sp>
    <dsp:sp modelId="{A6BBA97A-E2AB-4800-B7F9-1B8C431BC73A}">
      <dsp:nvSpPr>
        <dsp:cNvPr id="0" name=""/>
        <dsp:cNvSpPr/>
      </dsp:nvSpPr>
      <dsp:spPr>
        <a:xfrm>
          <a:off x="1060766" y="517"/>
          <a:ext cx="1270765" cy="12707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BD76E-519B-4643-8799-01C3100A26BD}">
      <dsp:nvSpPr>
        <dsp:cNvPr id="0" name=""/>
        <dsp:cNvSpPr/>
      </dsp:nvSpPr>
      <dsp:spPr>
        <a:xfrm rot="10800000">
          <a:off x="1696149" y="1650617"/>
          <a:ext cx="5472684" cy="12707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37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Андрей </a:t>
          </a:r>
          <a:r>
            <a:rPr lang="ru-RU" sz="2800" kern="1200" dirty="0" err="1" smtClean="0"/>
            <a:t>Боголюбский</a:t>
          </a: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1157-1174 гг.</a:t>
          </a:r>
          <a:endParaRPr lang="ru-RU" sz="2800" kern="1200" dirty="0"/>
        </a:p>
      </dsp:txBody>
      <dsp:txXfrm rot="10800000">
        <a:off x="1696149" y="1650617"/>
        <a:ext cx="5472684" cy="1270765"/>
      </dsp:txXfrm>
    </dsp:sp>
    <dsp:sp modelId="{3DE47F28-6515-410F-99E8-3E5F383F5F26}">
      <dsp:nvSpPr>
        <dsp:cNvPr id="0" name=""/>
        <dsp:cNvSpPr/>
      </dsp:nvSpPr>
      <dsp:spPr>
        <a:xfrm>
          <a:off x="1060766" y="1650617"/>
          <a:ext cx="1270765" cy="12707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A900C-1D6A-4E8F-B7DC-6F3D762FA7F3}">
      <dsp:nvSpPr>
        <dsp:cNvPr id="0" name=""/>
        <dsp:cNvSpPr/>
      </dsp:nvSpPr>
      <dsp:spPr>
        <a:xfrm rot="10800000">
          <a:off x="1696149" y="3300716"/>
          <a:ext cx="5472684" cy="12707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37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Всеволод Большое Гнездо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1177-1212 гг.</a:t>
          </a:r>
          <a:endParaRPr lang="ru-RU" sz="2800" kern="1200" dirty="0"/>
        </a:p>
      </dsp:txBody>
      <dsp:txXfrm rot="10800000">
        <a:off x="1696149" y="3300716"/>
        <a:ext cx="5472684" cy="1270765"/>
      </dsp:txXfrm>
    </dsp:sp>
    <dsp:sp modelId="{EDBC1564-E087-41E7-B85D-7132AD10CCC5}">
      <dsp:nvSpPr>
        <dsp:cNvPr id="0" name=""/>
        <dsp:cNvSpPr/>
      </dsp:nvSpPr>
      <dsp:spPr>
        <a:xfrm>
          <a:off x="1060766" y="3300716"/>
          <a:ext cx="1270765" cy="12707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B5D7E2-5424-48E4-BACF-D856E4BD9EBC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ACF5B89-4D24-4F6F-9E26-019E236B0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 dir="r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en-US" dirty="0" smtClean="0"/>
              <a:t>XII-XIII</a:t>
            </a:r>
            <a:r>
              <a:rPr lang="ru-RU" dirty="0" smtClean="0"/>
              <a:t>вв.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200" dirty="0" smtClean="0"/>
              <a:t>Учитель истории МОУ «СОШ с. Вязовка</a:t>
            </a:r>
          </a:p>
          <a:p>
            <a:r>
              <a:rPr lang="ru-RU" sz="1200" dirty="0" smtClean="0"/>
              <a:t>Базарно-Карабулакского района</a:t>
            </a:r>
          </a:p>
          <a:p>
            <a:r>
              <a:rPr lang="ru-RU" sz="1200" dirty="0" smtClean="0"/>
              <a:t>Саратовской области»</a:t>
            </a:r>
          </a:p>
          <a:p>
            <a:r>
              <a:rPr lang="ru-RU" sz="1200" dirty="0" smtClean="0"/>
              <a:t>Перова Татьяна Анатольевна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Владимиро- Суздальская земля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Один из самых глухих углов восточнославянских земель.</a:t>
            </a:r>
          </a:p>
          <a:p>
            <a:r>
              <a:rPr lang="ru-RU" dirty="0" smtClean="0"/>
              <a:t>Наличие пахотных земель необходимых для земледелия.</a:t>
            </a:r>
          </a:p>
          <a:p>
            <a:r>
              <a:rPr lang="ru-RU" dirty="0" smtClean="0"/>
              <a:t>Умеренный климат давал возможность развивать и земледелие, и скотоводство.</a:t>
            </a:r>
          </a:p>
          <a:p>
            <a:r>
              <a:rPr lang="ru-RU" dirty="0" smtClean="0"/>
              <a:t>Густые  леса богаты пушниной.</a:t>
            </a:r>
          </a:p>
          <a:p>
            <a:r>
              <a:rPr lang="ru-RU" dirty="0" smtClean="0"/>
              <a:t>Зарождалось вотчинное землевладение</a:t>
            </a:r>
          </a:p>
          <a:p>
            <a:r>
              <a:rPr lang="ru-RU" dirty="0" smtClean="0"/>
              <a:t>Осваивались новые земли, строились и богатели города</a:t>
            </a:r>
          </a:p>
          <a:p>
            <a:r>
              <a:rPr lang="ru-RU" dirty="0" smtClean="0"/>
              <a:t>Возвышаться Северо-Восточная Русь стала при Владимире Мономахе.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Владимиро-Суздальская земля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Юрий Долгорукий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Андрей </a:t>
            </a:r>
            <a:r>
              <a:rPr lang="ru-RU" dirty="0" err="1" smtClean="0"/>
              <a:t>Боголюбский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Рассвет Владимиро-Суздальской Руси при Всеволоде Большое Гнездо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Северо-Восточная Русь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en-US" dirty="0" smtClean="0"/>
              <a:t>XII-</a:t>
            </a:r>
            <a:r>
              <a:rPr lang="ru-RU" dirty="0" smtClean="0"/>
              <a:t> начале </a:t>
            </a:r>
            <a:r>
              <a:rPr lang="en-US" dirty="0" smtClean="0"/>
              <a:t>XIII</a:t>
            </a:r>
            <a:r>
              <a:rPr lang="ru-RU" dirty="0" smtClean="0"/>
              <a:t> в.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108</TotalTime>
  <Words>217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Владимиро- Суздальская земля</vt:lpstr>
      <vt:lpstr>Владимиро-Суздальская земля</vt:lpstr>
      <vt:lpstr>Юрий Долгорукий</vt:lpstr>
      <vt:lpstr>Андрей Боголюбский</vt:lpstr>
      <vt:lpstr>Рассвет Владимиро-Суздальской Руси при Всеволоде Большое Гнездо</vt:lpstr>
      <vt:lpstr>Северо-Восточная Русь  в XII- начале XIII в.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Владимиро- Суздальская земля</dc:title>
  <dc:creator>Admin</dc:creator>
  <cp:lastModifiedBy>Олег</cp:lastModifiedBy>
  <cp:revision>12</cp:revision>
  <dcterms:created xsi:type="dcterms:W3CDTF">2011-10-21T13:20:05Z</dcterms:created>
  <dcterms:modified xsi:type="dcterms:W3CDTF">2012-02-02T15:57:27Z</dcterms:modified>
</cp:coreProperties>
</file>