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B710B-BA52-49D7-808D-B4C04D982485}" type="doc">
      <dgm:prSet loTypeId="urn:microsoft.com/office/officeart/2008/layout/Hexagon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50771-6DF5-4DCD-A13A-E67DAADF3F17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Руководя-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щие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организа-ции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308B2A-A93D-4CE3-A634-BA3252B5A999}" type="parTrans" cxnId="{DDFBB0AF-6985-40C1-B12D-C61B47FB495D}">
      <dgm:prSet/>
      <dgm:spPr/>
      <dgm:t>
        <a:bodyPr/>
        <a:lstStyle/>
        <a:p>
          <a:endParaRPr lang="ru-RU"/>
        </a:p>
      </dgm:t>
    </dgm:pt>
    <dgm:pt modelId="{56881D64-85E5-4CA2-B81C-16F82FA756AD}" type="sibTrans" cxnId="{DDFBB0AF-6985-40C1-B12D-C61B47FB495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B61032-007F-4115-836B-853B574A961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35E3FB-27FE-4AF7-9621-232129CC933C}" type="parTrans" cxnId="{80779B38-06B9-447D-8EEC-4F62773E2E27}">
      <dgm:prSet/>
      <dgm:spPr/>
      <dgm:t>
        <a:bodyPr/>
        <a:lstStyle/>
        <a:p>
          <a:endParaRPr lang="ru-RU"/>
        </a:p>
      </dgm:t>
    </dgm:pt>
    <dgm:pt modelId="{C59D61A5-3DDD-485E-A6CC-1C39B5545285}" type="sibTrans" cxnId="{80779B38-06B9-447D-8EEC-4F62773E2E2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C58FE4-C360-4061-85E3-DFB6E61F49C2}">
      <dgm:prSet phldrT="[Текст]" custT="1"/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Учрежде-ния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доп.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образова-ния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12F163-8345-47B7-90C9-4447DCC0DFFA}" type="parTrans" cxnId="{B677E31A-AB69-4C80-951C-EDDE65AB4BA9}">
      <dgm:prSet/>
      <dgm:spPr/>
      <dgm:t>
        <a:bodyPr/>
        <a:lstStyle/>
        <a:p>
          <a:endParaRPr lang="ru-RU"/>
        </a:p>
      </dgm:t>
    </dgm:pt>
    <dgm:pt modelId="{B0D50AB9-B5C6-43BF-919C-BBC2E69C6580}" type="sibTrans" cxnId="{B677E31A-AB69-4C80-951C-EDDE65AB4BA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5BB2DA-0CEF-4392-A528-2E05E671A111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Вузы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F46DF98-B57B-478D-A3DD-B78E852D3AC7}" type="parTrans" cxnId="{FEE56B6D-9250-4892-AACD-24F569C195C0}">
      <dgm:prSet/>
      <dgm:spPr/>
      <dgm:t>
        <a:bodyPr/>
        <a:lstStyle/>
        <a:p>
          <a:endParaRPr lang="ru-RU"/>
        </a:p>
      </dgm:t>
    </dgm:pt>
    <dgm:pt modelId="{4DBA87F8-33E0-4CB3-86BD-0F377903A316}" type="sibTrans" cxnId="{FEE56B6D-9250-4892-AACD-24F569C195C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C96601-4B71-46C8-B6B4-999BB6AF8CCA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Родите-ли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6BCDB9-3804-41CA-9B29-522BD52B16FD}" type="parTrans" cxnId="{670B5D79-5520-43E1-B956-A406789ABB53}">
      <dgm:prSet/>
      <dgm:spPr/>
      <dgm:t>
        <a:bodyPr/>
        <a:lstStyle/>
        <a:p>
          <a:endParaRPr lang="ru-RU"/>
        </a:p>
      </dgm:t>
    </dgm:pt>
    <dgm:pt modelId="{45B1A11E-1F0C-423C-B6A4-B10876479F48}" type="sibTrans" cxnId="{670B5D79-5520-43E1-B956-A406789ABB53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0278BD-6C58-44AE-9816-00D43E36B6E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Бизнес-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партне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3E5C8C8-6492-4ACE-B9B3-A56624EEB66F}" type="parTrans" cxnId="{4352285A-01D4-4359-9BCA-CC5D7AEE6470}">
      <dgm:prSet/>
      <dgm:spPr/>
      <dgm:t>
        <a:bodyPr/>
        <a:lstStyle/>
        <a:p>
          <a:endParaRPr lang="ru-RU"/>
        </a:p>
      </dgm:t>
    </dgm:pt>
    <dgm:pt modelId="{B9907200-005A-465F-901A-25B260261565}" type="sibTrans" cxnId="{4352285A-01D4-4359-9BCA-CC5D7AEE6470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AC2A12-E78D-4DBF-ACF4-A4BE72DE379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Пресса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5C7E5A-EF70-4829-9955-1349E42D4BBE}" type="parTrans" cxnId="{A5C80E5B-7B3F-461A-8D9E-DFB75B17103D}">
      <dgm:prSet/>
      <dgm:spPr/>
      <dgm:t>
        <a:bodyPr/>
        <a:lstStyle/>
        <a:p>
          <a:endParaRPr lang="ru-RU"/>
        </a:p>
      </dgm:t>
    </dgm:pt>
    <dgm:pt modelId="{0E082859-85DB-4EDA-8D8E-23068C053BE7}" type="sibTrans" cxnId="{A5C80E5B-7B3F-461A-8D9E-DFB75B17103D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30F626-B107-437C-B686-30F58E6AC6C3}" type="pres">
      <dgm:prSet presAssocID="{213B710B-BA52-49D7-808D-B4C04D98248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59B29DC2-1B30-4E23-8575-11B5748FB3BD}" type="pres">
      <dgm:prSet presAssocID="{E0850771-6DF5-4DCD-A13A-E67DAADF3F17}" presName="text1" presStyleCnt="0"/>
      <dgm:spPr/>
    </dgm:pt>
    <dgm:pt modelId="{3C61C659-EDE8-4F45-876E-10828575589F}" type="pres">
      <dgm:prSet presAssocID="{E0850771-6DF5-4DCD-A13A-E67DAADF3F17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791D-3996-4C1A-BFD7-486DD446F820}" type="pres">
      <dgm:prSet presAssocID="{E0850771-6DF5-4DCD-A13A-E67DAADF3F17}" presName="textaccent1" presStyleCnt="0"/>
      <dgm:spPr/>
    </dgm:pt>
    <dgm:pt modelId="{2B0F741C-280D-44FA-A1DB-99DAAC3B0263}" type="pres">
      <dgm:prSet presAssocID="{E0850771-6DF5-4DCD-A13A-E67DAADF3F17}" presName="accentRepeatNode" presStyleLbl="solidAlignAcc1" presStyleIdx="0" presStyleCnt="14"/>
      <dgm:spPr/>
    </dgm:pt>
    <dgm:pt modelId="{8C59C11F-D5EF-4248-8C22-3DB7245BD684}" type="pres">
      <dgm:prSet presAssocID="{56881D64-85E5-4CA2-B81C-16F82FA756AD}" presName="image1" presStyleCnt="0"/>
      <dgm:spPr/>
    </dgm:pt>
    <dgm:pt modelId="{B8ED3332-3A2A-4A21-9337-079C3523E6E4}" type="pres">
      <dgm:prSet presAssocID="{56881D64-85E5-4CA2-B81C-16F82FA756AD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8BFCF6AE-B974-472F-88D6-2A36DFDC4DBE}" type="pres">
      <dgm:prSet presAssocID="{56881D64-85E5-4CA2-B81C-16F82FA756AD}" presName="imageaccent1" presStyleCnt="0"/>
      <dgm:spPr/>
    </dgm:pt>
    <dgm:pt modelId="{7452A08F-C65D-4027-A28A-2EEB4A78DA31}" type="pres">
      <dgm:prSet presAssocID="{56881D64-85E5-4CA2-B81C-16F82FA756AD}" presName="accentRepeatNode" presStyleLbl="solidAlignAcc1" presStyleIdx="1" presStyleCnt="14"/>
      <dgm:spPr/>
    </dgm:pt>
    <dgm:pt modelId="{607C35D8-4E5E-4404-83FA-8B111A2EE361}" type="pres">
      <dgm:prSet presAssocID="{C7B61032-007F-4115-836B-853B574A961A}" presName="text2" presStyleCnt="0"/>
      <dgm:spPr/>
    </dgm:pt>
    <dgm:pt modelId="{1E4437EE-F592-4A9B-BC99-9446F20C26AF}" type="pres">
      <dgm:prSet presAssocID="{C7B61032-007F-4115-836B-853B574A961A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514D6-D300-4047-815B-36FF39B151CF}" type="pres">
      <dgm:prSet presAssocID="{C7B61032-007F-4115-836B-853B574A961A}" presName="textaccent2" presStyleCnt="0"/>
      <dgm:spPr/>
    </dgm:pt>
    <dgm:pt modelId="{65001021-9DA9-4DBD-BB53-B23A6EE0ED02}" type="pres">
      <dgm:prSet presAssocID="{C7B61032-007F-4115-836B-853B574A961A}" presName="accentRepeatNode" presStyleLbl="solidAlignAcc1" presStyleIdx="2" presStyleCnt="14"/>
      <dgm:spPr/>
    </dgm:pt>
    <dgm:pt modelId="{6298877C-64EB-4D69-95BC-0548DFC7E187}" type="pres">
      <dgm:prSet presAssocID="{C59D61A5-3DDD-485E-A6CC-1C39B5545285}" presName="image2" presStyleCnt="0"/>
      <dgm:spPr/>
    </dgm:pt>
    <dgm:pt modelId="{552EDFAF-5FEE-40FC-8558-5C702004D322}" type="pres">
      <dgm:prSet presAssocID="{C59D61A5-3DDD-485E-A6CC-1C39B5545285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E58A1CF5-654B-4C09-BD8A-1336410F7068}" type="pres">
      <dgm:prSet presAssocID="{C59D61A5-3DDD-485E-A6CC-1C39B5545285}" presName="imageaccent2" presStyleCnt="0"/>
      <dgm:spPr/>
    </dgm:pt>
    <dgm:pt modelId="{11640536-ED27-4D7D-B128-66E4BD95A508}" type="pres">
      <dgm:prSet presAssocID="{C59D61A5-3DDD-485E-A6CC-1C39B5545285}" presName="accentRepeatNode" presStyleLbl="solidAlignAcc1" presStyleIdx="3" presStyleCnt="14"/>
      <dgm:spPr/>
    </dgm:pt>
    <dgm:pt modelId="{704B2A5B-2622-445D-8830-CC2A339CE593}" type="pres">
      <dgm:prSet presAssocID="{D0C96601-4B71-46C8-B6B4-999BB6AF8CCA}" presName="text3" presStyleCnt="0"/>
      <dgm:spPr/>
    </dgm:pt>
    <dgm:pt modelId="{91BA647A-1073-4A1E-AFE2-B7BD4A1C27C8}" type="pres">
      <dgm:prSet presAssocID="{D0C96601-4B71-46C8-B6B4-999BB6AF8CCA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4B404-D1DB-4F61-BFF2-E585D56DF212}" type="pres">
      <dgm:prSet presAssocID="{D0C96601-4B71-46C8-B6B4-999BB6AF8CCA}" presName="textaccent3" presStyleCnt="0"/>
      <dgm:spPr/>
    </dgm:pt>
    <dgm:pt modelId="{6DA98754-6956-4D12-9563-B2C618D13FA6}" type="pres">
      <dgm:prSet presAssocID="{D0C96601-4B71-46C8-B6B4-999BB6AF8CCA}" presName="accentRepeatNode" presStyleLbl="solidAlignAcc1" presStyleIdx="4" presStyleCnt="14"/>
      <dgm:spPr/>
    </dgm:pt>
    <dgm:pt modelId="{A01A8B79-8E36-4F54-8CCC-0FD8293D25F3}" type="pres">
      <dgm:prSet presAssocID="{45B1A11E-1F0C-423C-B6A4-B10876479F48}" presName="image3" presStyleCnt="0"/>
      <dgm:spPr/>
    </dgm:pt>
    <dgm:pt modelId="{49432573-F9E3-4AEC-84A6-9F689DE6DA8F}" type="pres">
      <dgm:prSet presAssocID="{45B1A11E-1F0C-423C-B6A4-B10876479F48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A7920288-A647-46A4-8F4E-B6B30BE66390}" type="pres">
      <dgm:prSet presAssocID="{45B1A11E-1F0C-423C-B6A4-B10876479F48}" presName="imageaccent3" presStyleCnt="0"/>
      <dgm:spPr/>
    </dgm:pt>
    <dgm:pt modelId="{748FEB77-C520-4952-8A85-511B2F06BCE9}" type="pres">
      <dgm:prSet presAssocID="{45B1A11E-1F0C-423C-B6A4-B10876479F48}" presName="accentRepeatNode" presStyleLbl="solidAlignAcc1" presStyleIdx="5" presStyleCnt="14"/>
      <dgm:spPr/>
    </dgm:pt>
    <dgm:pt modelId="{0CFC0DAA-3044-4192-B4C4-08B3BD842C84}" type="pres">
      <dgm:prSet presAssocID="{BB5BB2DA-0CEF-4392-A528-2E05E671A111}" presName="text4" presStyleCnt="0"/>
      <dgm:spPr/>
    </dgm:pt>
    <dgm:pt modelId="{86FEC790-CC6D-4C26-808A-0FDC17FDF670}" type="pres">
      <dgm:prSet presAssocID="{BB5BB2DA-0CEF-4392-A528-2E05E671A111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E570E-CB8F-411F-9911-3290628AF84F}" type="pres">
      <dgm:prSet presAssocID="{BB5BB2DA-0CEF-4392-A528-2E05E671A111}" presName="textaccent4" presStyleCnt="0"/>
      <dgm:spPr/>
    </dgm:pt>
    <dgm:pt modelId="{FBCAD61F-A3EF-46B9-AE3C-1EA74FF81A6B}" type="pres">
      <dgm:prSet presAssocID="{BB5BB2DA-0CEF-4392-A528-2E05E671A111}" presName="accentRepeatNode" presStyleLbl="solidAlignAcc1" presStyleIdx="6" presStyleCnt="14"/>
      <dgm:spPr/>
    </dgm:pt>
    <dgm:pt modelId="{955E87D3-D81D-4CD1-A205-AC22C612AC8B}" type="pres">
      <dgm:prSet presAssocID="{4DBA87F8-33E0-4CB3-86BD-0F377903A316}" presName="image4" presStyleCnt="0"/>
      <dgm:spPr/>
    </dgm:pt>
    <dgm:pt modelId="{4A598D0A-C690-4CD1-97D5-0845838B33ED}" type="pres">
      <dgm:prSet presAssocID="{4DBA87F8-33E0-4CB3-86BD-0F377903A316}" presName="imageRepeatNode" presStyleLbl="alignAcc1" presStyleIdx="3" presStyleCnt="7"/>
      <dgm:spPr/>
      <dgm:t>
        <a:bodyPr/>
        <a:lstStyle/>
        <a:p>
          <a:endParaRPr lang="ru-RU"/>
        </a:p>
      </dgm:t>
    </dgm:pt>
    <dgm:pt modelId="{EF26BBA4-E1F1-4F56-8B4F-2C716C171B12}" type="pres">
      <dgm:prSet presAssocID="{4DBA87F8-33E0-4CB3-86BD-0F377903A316}" presName="imageaccent4" presStyleCnt="0"/>
      <dgm:spPr/>
    </dgm:pt>
    <dgm:pt modelId="{BB2FEF3B-3CCA-46B7-9E09-AC3B50B74206}" type="pres">
      <dgm:prSet presAssocID="{4DBA87F8-33E0-4CB3-86BD-0F377903A316}" presName="accentRepeatNode" presStyleLbl="solidAlignAcc1" presStyleIdx="7" presStyleCnt="14"/>
      <dgm:spPr/>
    </dgm:pt>
    <dgm:pt modelId="{CD150535-2DFD-4C60-88E4-DC7C88BB43A6}" type="pres">
      <dgm:prSet presAssocID="{1E0278BD-6C58-44AE-9816-00D43E36B6E3}" presName="text5" presStyleCnt="0"/>
      <dgm:spPr/>
    </dgm:pt>
    <dgm:pt modelId="{C8C79385-C0FC-4304-8F2D-CFD9D7BFED3D}" type="pres">
      <dgm:prSet presAssocID="{1E0278BD-6C58-44AE-9816-00D43E36B6E3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B6264-6894-4843-9597-0A07B9255929}" type="pres">
      <dgm:prSet presAssocID="{1E0278BD-6C58-44AE-9816-00D43E36B6E3}" presName="textaccent5" presStyleCnt="0"/>
      <dgm:spPr/>
    </dgm:pt>
    <dgm:pt modelId="{704FC128-4179-401B-B307-FF6CABFA1047}" type="pres">
      <dgm:prSet presAssocID="{1E0278BD-6C58-44AE-9816-00D43E36B6E3}" presName="accentRepeatNode" presStyleLbl="solidAlignAcc1" presStyleIdx="8" presStyleCnt="14"/>
      <dgm:spPr/>
    </dgm:pt>
    <dgm:pt modelId="{F1102B12-A1F6-47AB-8472-50DDA96E8AF8}" type="pres">
      <dgm:prSet presAssocID="{B9907200-005A-465F-901A-25B260261565}" presName="image5" presStyleCnt="0"/>
      <dgm:spPr/>
    </dgm:pt>
    <dgm:pt modelId="{17A4FAA4-515B-4936-AF22-F3BB569D4048}" type="pres">
      <dgm:prSet presAssocID="{B9907200-005A-465F-901A-25B260261565}" presName="imageRepeatNode" presStyleLbl="alignAcc1" presStyleIdx="4" presStyleCnt="7"/>
      <dgm:spPr/>
      <dgm:t>
        <a:bodyPr/>
        <a:lstStyle/>
        <a:p>
          <a:endParaRPr lang="ru-RU"/>
        </a:p>
      </dgm:t>
    </dgm:pt>
    <dgm:pt modelId="{B29017FC-A9FF-42C0-BE33-CDF81B76E251}" type="pres">
      <dgm:prSet presAssocID="{B9907200-005A-465F-901A-25B260261565}" presName="imageaccent5" presStyleCnt="0"/>
      <dgm:spPr/>
    </dgm:pt>
    <dgm:pt modelId="{8E13DC35-F0C1-4F2F-9FDA-D33DF090FA50}" type="pres">
      <dgm:prSet presAssocID="{B9907200-005A-465F-901A-25B260261565}" presName="accentRepeatNode" presStyleLbl="solidAlignAcc1" presStyleIdx="9" presStyleCnt="14"/>
      <dgm:spPr/>
    </dgm:pt>
    <dgm:pt modelId="{2D39680F-24EB-4367-A751-1CFC77D3577E}" type="pres">
      <dgm:prSet presAssocID="{25AC2A12-E78D-4DBF-ACF4-A4BE72DE379F}" presName="text6" presStyleCnt="0"/>
      <dgm:spPr/>
    </dgm:pt>
    <dgm:pt modelId="{55CBEA48-FAD5-469A-9F49-88D27049CCC6}" type="pres">
      <dgm:prSet presAssocID="{25AC2A12-E78D-4DBF-ACF4-A4BE72DE379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CE20A-FBF0-4057-B7E8-8B14219C0EB7}" type="pres">
      <dgm:prSet presAssocID="{25AC2A12-E78D-4DBF-ACF4-A4BE72DE379F}" presName="textaccent6" presStyleCnt="0"/>
      <dgm:spPr/>
    </dgm:pt>
    <dgm:pt modelId="{761370A1-6FB6-4280-B738-60EDAE3FC14A}" type="pres">
      <dgm:prSet presAssocID="{25AC2A12-E78D-4DBF-ACF4-A4BE72DE379F}" presName="accentRepeatNode" presStyleLbl="solidAlignAcc1" presStyleIdx="10" presStyleCnt="14"/>
      <dgm:spPr/>
    </dgm:pt>
    <dgm:pt modelId="{EA32B9AE-BE2F-4848-A427-1ECB50CB3260}" type="pres">
      <dgm:prSet presAssocID="{0E082859-85DB-4EDA-8D8E-23068C053BE7}" presName="image6" presStyleCnt="0"/>
      <dgm:spPr/>
    </dgm:pt>
    <dgm:pt modelId="{2C223EAD-09F7-40FF-9E1F-CCF122EB2B6A}" type="pres">
      <dgm:prSet presAssocID="{0E082859-85DB-4EDA-8D8E-23068C053BE7}" presName="imageRepeatNode" presStyleLbl="alignAcc1" presStyleIdx="5" presStyleCnt="7"/>
      <dgm:spPr/>
      <dgm:t>
        <a:bodyPr/>
        <a:lstStyle/>
        <a:p>
          <a:endParaRPr lang="ru-RU"/>
        </a:p>
      </dgm:t>
    </dgm:pt>
    <dgm:pt modelId="{5D668BB3-140E-40F2-B905-7188A9A0DFB8}" type="pres">
      <dgm:prSet presAssocID="{0E082859-85DB-4EDA-8D8E-23068C053BE7}" presName="imageaccent6" presStyleCnt="0"/>
      <dgm:spPr/>
    </dgm:pt>
    <dgm:pt modelId="{A81524DE-455E-46FC-95AE-DA9A5BD31347}" type="pres">
      <dgm:prSet presAssocID="{0E082859-85DB-4EDA-8D8E-23068C053BE7}" presName="accentRepeatNode" presStyleLbl="solidAlignAcc1" presStyleIdx="11" presStyleCnt="14"/>
      <dgm:spPr/>
    </dgm:pt>
    <dgm:pt modelId="{49224839-0B41-457A-A904-20BA96644F0B}" type="pres">
      <dgm:prSet presAssocID="{A3C58FE4-C360-4061-85E3-DFB6E61F49C2}" presName="text7" presStyleCnt="0"/>
      <dgm:spPr/>
    </dgm:pt>
    <dgm:pt modelId="{E5CFEFC5-D664-495A-9ECC-6D13698DADED}" type="pres">
      <dgm:prSet presAssocID="{A3C58FE4-C360-4061-85E3-DFB6E61F49C2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95BD2-E795-48E6-A163-D4F8FAA111D9}" type="pres">
      <dgm:prSet presAssocID="{A3C58FE4-C360-4061-85E3-DFB6E61F49C2}" presName="textaccent7" presStyleCnt="0"/>
      <dgm:spPr/>
    </dgm:pt>
    <dgm:pt modelId="{51811097-D327-4D7F-BC2E-BDF0700246D9}" type="pres">
      <dgm:prSet presAssocID="{A3C58FE4-C360-4061-85E3-DFB6E61F49C2}" presName="accentRepeatNode" presStyleLbl="solidAlignAcc1" presStyleIdx="12" presStyleCnt="14"/>
      <dgm:spPr/>
    </dgm:pt>
    <dgm:pt modelId="{383BE626-50BC-4F47-A059-D1C33C4BCF58}" type="pres">
      <dgm:prSet presAssocID="{B0D50AB9-B5C6-43BF-919C-BBC2E69C6580}" presName="image7" presStyleCnt="0"/>
      <dgm:spPr/>
    </dgm:pt>
    <dgm:pt modelId="{11F0FDDF-0A5F-4520-8EE9-190DEE7930E6}" type="pres">
      <dgm:prSet presAssocID="{B0D50AB9-B5C6-43BF-919C-BBC2E69C6580}" presName="imageRepeatNode" presStyleLbl="alignAcc1" presStyleIdx="6" presStyleCnt="7"/>
      <dgm:spPr/>
      <dgm:t>
        <a:bodyPr/>
        <a:lstStyle/>
        <a:p>
          <a:endParaRPr lang="ru-RU"/>
        </a:p>
      </dgm:t>
    </dgm:pt>
    <dgm:pt modelId="{EBA89C05-EC61-43DC-AE7C-67B036A234BE}" type="pres">
      <dgm:prSet presAssocID="{B0D50AB9-B5C6-43BF-919C-BBC2E69C6580}" presName="imageaccent7" presStyleCnt="0"/>
      <dgm:spPr/>
    </dgm:pt>
    <dgm:pt modelId="{A268DB12-B126-4376-ABB3-DC7D6E265509}" type="pres">
      <dgm:prSet presAssocID="{B0D50AB9-B5C6-43BF-919C-BBC2E69C6580}" presName="accentRepeatNode" presStyleLbl="solidAlignAcc1" presStyleIdx="13" presStyleCnt="14"/>
      <dgm:spPr/>
    </dgm:pt>
  </dgm:ptLst>
  <dgm:cxnLst>
    <dgm:cxn modelId="{B677E31A-AB69-4C80-951C-EDDE65AB4BA9}" srcId="{213B710B-BA52-49D7-808D-B4C04D982485}" destId="{A3C58FE4-C360-4061-85E3-DFB6E61F49C2}" srcOrd="6" destOrd="0" parTransId="{D312F163-8345-47B7-90C9-4447DCC0DFFA}" sibTransId="{B0D50AB9-B5C6-43BF-919C-BBC2E69C6580}"/>
    <dgm:cxn modelId="{B3B65F4C-6BA5-4AA7-9117-4565D750E2CD}" type="presOf" srcId="{A3C58FE4-C360-4061-85E3-DFB6E61F49C2}" destId="{E5CFEFC5-D664-495A-9ECC-6D13698DADED}" srcOrd="0" destOrd="0" presId="urn:microsoft.com/office/officeart/2008/layout/HexagonCluster"/>
    <dgm:cxn modelId="{04AC6EBA-D5FE-4323-BB70-A1FA83B605AC}" type="presOf" srcId="{B9907200-005A-465F-901A-25B260261565}" destId="{17A4FAA4-515B-4936-AF22-F3BB569D4048}" srcOrd="0" destOrd="0" presId="urn:microsoft.com/office/officeart/2008/layout/HexagonCluster"/>
    <dgm:cxn modelId="{FBCDEAA5-077B-4331-9D41-AC341C0296D3}" type="presOf" srcId="{0E082859-85DB-4EDA-8D8E-23068C053BE7}" destId="{2C223EAD-09F7-40FF-9E1F-CCF122EB2B6A}" srcOrd="0" destOrd="0" presId="urn:microsoft.com/office/officeart/2008/layout/HexagonCluster"/>
    <dgm:cxn modelId="{E708D3AB-B66A-4A26-B239-5986340AAC2B}" type="presOf" srcId="{1E0278BD-6C58-44AE-9816-00D43E36B6E3}" destId="{C8C79385-C0FC-4304-8F2D-CFD9D7BFED3D}" srcOrd="0" destOrd="0" presId="urn:microsoft.com/office/officeart/2008/layout/HexagonCluster"/>
    <dgm:cxn modelId="{494DC037-9C68-4CA2-B64C-E74AAC9BB1F2}" type="presOf" srcId="{25AC2A12-E78D-4DBF-ACF4-A4BE72DE379F}" destId="{55CBEA48-FAD5-469A-9F49-88D27049CCC6}" srcOrd="0" destOrd="0" presId="urn:microsoft.com/office/officeart/2008/layout/HexagonCluster"/>
    <dgm:cxn modelId="{670B5D79-5520-43E1-B956-A406789ABB53}" srcId="{213B710B-BA52-49D7-808D-B4C04D982485}" destId="{D0C96601-4B71-46C8-B6B4-999BB6AF8CCA}" srcOrd="2" destOrd="0" parTransId="{116BCDB9-3804-41CA-9B29-522BD52B16FD}" sibTransId="{45B1A11E-1F0C-423C-B6A4-B10876479F48}"/>
    <dgm:cxn modelId="{A5C80E5B-7B3F-461A-8D9E-DFB75B17103D}" srcId="{213B710B-BA52-49D7-808D-B4C04D982485}" destId="{25AC2A12-E78D-4DBF-ACF4-A4BE72DE379F}" srcOrd="5" destOrd="0" parTransId="{C95C7E5A-EF70-4829-9955-1349E42D4BBE}" sibTransId="{0E082859-85DB-4EDA-8D8E-23068C053BE7}"/>
    <dgm:cxn modelId="{ECFFCFE9-48F4-4878-B151-FAF280B49BE4}" type="presOf" srcId="{B0D50AB9-B5C6-43BF-919C-BBC2E69C6580}" destId="{11F0FDDF-0A5F-4520-8EE9-190DEE7930E6}" srcOrd="0" destOrd="0" presId="urn:microsoft.com/office/officeart/2008/layout/HexagonCluster"/>
    <dgm:cxn modelId="{E656F990-A648-485D-895E-1195D80AC511}" type="presOf" srcId="{45B1A11E-1F0C-423C-B6A4-B10876479F48}" destId="{49432573-F9E3-4AEC-84A6-9F689DE6DA8F}" srcOrd="0" destOrd="0" presId="urn:microsoft.com/office/officeart/2008/layout/HexagonCluster"/>
    <dgm:cxn modelId="{AA422569-7C7B-4E7B-867A-3E3A95F46539}" type="presOf" srcId="{E0850771-6DF5-4DCD-A13A-E67DAADF3F17}" destId="{3C61C659-EDE8-4F45-876E-10828575589F}" srcOrd="0" destOrd="0" presId="urn:microsoft.com/office/officeart/2008/layout/HexagonCluster"/>
    <dgm:cxn modelId="{0C6A56FD-2726-4489-9E4B-D12E0C5A8FC3}" type="presOf" srcId="{D0C96601-4B71-46C8-B6B4-999BB6AF8CCA}" destId="{91BA647A-1073-4A1E-AFE2-B7BD4A1C27C8}" srcOrd="0" destOrd="0" presId="urn:microsoft.com/office/officeart/2008/layout/HexagonCluster"/>
    <dgm:cxn modelId="{8852356A-AA76-47F8-9AF7-218B6F194623}" type="presOf" srcId="{C59D61A5-3DDD-485E-A6CC-1C39B5545285}" destId="{552EDFAF-5FEE-40FC-8558-5C702004D322}" srcOrd="0" destOrd="0" presId="urn:microsoft.com/office/officeart/2008/layout/HexagonCluster"/>
    <dgm:cxn modelId="{DDFBB0AF-6985-40C1-B12D-C61B47FB495D}" srcId="{213B710B-BA52-49D7-808D-B4C04D982485}" destId="{E0850771-6DF5-4DCD-A13A-E67DAADF3F17}" srcOrd="0" destOrd="0" parTransId="{29308B2A-A93D-4CE3-A634-BA3252B5A999}" sibTransId="{56881D64-85E5-4CA2-B81C-16F82FA756AD}"/>
    <dgm:cxn modelId="{47863685-4A52-491A-A211-985A0C0891A1}" type="presOf" srcId="{4DBA87F8-33E0-4CB3-86BD-0F377903A316}" destId="{4A598D0A-C690-4CD1-97D5-0845838B33ED}" srcOrd="0" destOrd="0" presId="urn:microsoft.com/office/officeart/2008/layout/HexagonCluster"/>
    <dgm:cxn modelId="{FEE56B6D-9250-4892-AACD-24F569C195C0}" srcId="{213B710B-BA52-49D7-808D-B4C04D982485}" destId="{BB5BB2DA-0CEF-4392-A528-2E05E671A111}" srcOrd="3" destOrd="0" parTransId="{5F46DF98-B57B-478D-A3DD-B78E852D3AC7}" sibTransId="{4DBA87F8-33E0-4CB3-86BD-0F377903A316}"/>
    <dgm:cxn modelId="{80779B38-06B9-447D-8EEC-4F62773E2E27}" srcId="{213B710B-BA52-49D7-808D-B4C04D982485}" destId="{C7B61032-007F-4115-836B-853B574A961A}" srcOrd="1" destOrd="0" parTransId="{2635E3FB-27FE-4AF7-9621-232129CC933C}" sibTransId="{C59D61A5-3DDD-485E-A6CC-1C39B5545285}"/>
    <dgm:cxn modelId="{FB481DF3-CD59-4B90-8324-9DA4FE0B9795}" type="presOf" srcId="{C7B61032-007F-4115-836B-853B574A961A}" destId="{1E4437EE-F592-4A9B-BC99-9446F20C26AF}" srcOrd="0" destOrd="0" presId="urn:microsoft.com/office/officeart/2008/layout/HexagonCluster"/>
    <dgm:cxn modelId="{CA24534E-1538-4D0C-9AAB-43C1B3B59B24}" type="presOf" srcId="{56881D64-85E5-4CA2-B81C-16F82FA756AD}" destId="{B8ED3332-3A2A-4A21-9337-079C3523E6E4}" srcOrd="0" destOrd="0" presId="urn:microsoft.com/office/officeart/2008/layout/HexagonCluster"/>
    <dgm:cxn modelId="{4352285A-01D4-4359-9BCA-CC5D7AEE6470}" srcId="{213B710B-BA52-49D7-808D-B4C04D982485}" destId="{1E0278BD-6C58-44AE-9816-00D43E36B6E3}" srcOrd="4" destOrd="0" parTransId="{B3E5C8C8-6492-4ACE-B9B3-A56624EEB66F}" sibTransId="{B9907200-005A-465F-901A-25B260261565}"/>
    <dgm:cxn modelId="{0C313313-7A00-48D6-A253-FEA65BCAA9B3}" type="presOf" srcId="{BB5BB2DA-0CEF-4392-A528-2E05E671A111}" destId="{86FEC790-CC6D-4C26-808A-0FDC17FDF670}" srcOrd="0" destOrd="0" presId="urn:microsoft.com/office/officeart/2008/layout/HexagonCluster"/>
    <dgm:cxn modelId="{61EB06A1-001E-46A2-8D1A-384240221DCB}" type="presOf" srcId="{213B710B-BA52-49D7-808D-B4C04D982485}" destId="{6A30F626-B107-437C-B686-30F58E6AC6C3}" srcOrd="0" destOrd="0" presId="urn:microsoft.com/office/officeart/2008/layout/HexagonCluster"/>
    <dgm:cxn modelId="{D85C9FF6-19D0-4E94-83EF-E301DBE96782}" type="presParOf" srcId="{6A30F626-B107-437C-B686-30F58E6AC6C3}" destId="{59B29DC2-1B30-4E23-8575-11B5748FB3BD}" srcOrd="0" destOrd="0" presId="urn:microsoft.com/office/officeart/2008/layout/HexagonCluster"/>
    <dgm:cxn modelId="{8B0156AA-69B3-4B07-A3C1-E0FD07E644AC}" type="presParOf" srcId="{59B29DC2-1B30-4E23-8575-11B5748FB3BD}" destId="{3C61C659-EDE8-4F45-876E-10828575589F}" srcOrd="0" destOrd="0" presId="urn:microsoft.com/office/officeart/2008/layout/HexagonCluster"/>
    <dgm:cxn modelId="{A02DB26C-DB1A-4FC4-90D8-5AF12A5AEC5B}" type="presParOf" srcId="{6A30F626-B107-437C-B686-30F58E6AC6C3}" destId="{F752791D-3996-4C1A-BFD7-486DD446F820}" srcOrd="1" destOrd="0" presId="urn:microsoft.com/office/officeart/2008/layout/HexagonCluster"/>
    <dgm:cxn modelId="{F421392A-717C-42EC-B613-F15F2BF8FA65}" type="presParOf" srcId="{F752791D-3996-4C1A-BFD7-486DD446F820}" destId="{2B0F741C-280D-44FA-A1DB-99DAAC3B0263}" srcOrd="0" destOrd="0" presId="urn:microsoft.com/office/officeart/2008/layout/HexagonCluster"/>
    <dgm:cxn modelId="{C9F3EB63-3C20-45D5-A86E-226B834330A4}" type="presParOf" srcId="{6A30F626-B107-437C-B686-30F58E6AC6C3}" destId="{8C59C11F-D5EF-4248-8C22-3DB7245BD684}" srcOrd="2" destOrd="0" presId="urn:microsoft.com/office/officeart/2008/layout/HexagonCluster"/>
    <dgm:cxn modelId="{C682FF55-A0EC-45C3-9923-3C54FEF4E18F}" type="presParOf" srcId="{8C59C11F-D5EF-4248-8C22-3DB7245BD684}" destId="{B8ED3332-3A2A-4A21-9337-079C3523E6E4}" srcOrd="0" destOrd="0" presId="urn:microsoft.com/office/officeart/2008/layout/HexagonCluster"/>
    <dgm:cxn modelId="{EAF5F742-48E0-42E7-B7E5-830D342FBA1E}" type="presParOf" srcId="{6A30F626-B107-437C-B686-30F58E6AC6C3}" destId="{8BFCF6AE-B974-472F-88D6-2A36DFDC4DBE}" srcOrd="3" destOrd="0" presId="urn:microsoft.com/office/officeart/2008/layout/HexagonCluster"/>
    <dgm:cxn modelId="{84BA820F-FF52-4FCF-B519-CEF5F62AD59A}" type="presParOf" srcId="{8BFCF6AE-B974-472F-88D6-2A36DFDC4DBE}" destId="{7452A08F-C65D-4027-A28A-2EEB4A78DA31}" srcOrd="0" destOrd="0" presId="urn:microsoft.com/office/officeart/2008/layout/HexagonCluster"/>
    <dgm:cxn modelId="{E3C5B6C3-5EBB-4916-B7CA-9001C3DE4C0A}" type="presParOf" srcId="{6A30F626-B107-437C-B686-30F58E6AC6C3}" destId="{607C35D8-4E5E-4404-83FA-8B111A2EE361}" srcOrd="4" destOrd="0" presId="urn:microsoft.com/office/officeart/2008/layout/HexagonCluster"/>
    <dgm:cxn modelId="{831FDA00-97B0-47B6-AAB8-E2701DC23293}" type="presParOf" srcId="{607C35D8-4E5E-4404-83FA-8B111A2EE361}" destId="{1E4437EE-F592-4A9B-BC99-9446F20C26AF}" srcOrd="0" destOrd="0" presId="urn:microsoft.com/office/officeart/2008/layout/HexagonCluster"/>
    <dgm:cxn modelId="{0382CD03-21DE-4A1F-B418-B28CA44FCE8E}" type="presParOf" srcId="{6A30F626-B107-437C-B686-30F58E6AC6C3}" destId="{32F514D6-D300-4047-815B-36FF39B151CF}" srcOrd="5" destOrd="0" presId="urn:microsoft.com/office/officeart/2008/layout/HexagonCluster"/>
    <dgm:cxn modelId="{EE2D17C5-4C58-4693-9211-C51D8CCB2CA3}" type="presParOf" srcId="{32F514D6-D300-4047-815B-36FF39B151CF}" destId="{65001021-9DA9-4DBD-BB53-B23A6EE0ED02}" srcOrd="0" destOrd="0" presId="urn:microsoft.com/office/officeart/2008/layout/HexagonCluster"/>
    <dgm:cxn modelId="{B9981AC0-0F79-44D9-8BA8-598DD7530776}" type="presParOf" srcId="{6A30F626-B107-437C-B686-30F58E6AC6C3}" destId="{6298877C-64EB-4D69-95BC-0548DFC7E187}" srcOrd="6" destOrd="0" presId="urn:microsoft.com/office/officeart/2008/layout/HexagonCluster"/>
    <dgm:cxn modelId="{12225E3E-8BEF-4787-80E9-8811371F76E2}" type="presParOf" srcId="{6298877C-64EB-4D69-95BC-0548DFC7E187}" destId="{552EDFAF-5FEE-40FC-8558-5C702004D322}" srcOrd="0" destOrd="0" presId="urn:microsoft.com/office/officeart/2008/layout/HexagonCluster"/>
    <dgm:cxn modelId="{7C5E8422-D93B-4CE0-A0A8-A6D9B27E79DE}" type="presParOf" srcId="{6A30F626-B107-437C-B686-30F58E6AC6C3}" destId="{E58A1CF5-654B-4C09-BD8A-1336410F7068}" srcOrd="7" destOrd="0" presId="urn:microsoft.com/office/officeart/2008/layout/HexagonCluster"/>
    <dgm:cxn modelId="{C2E701A0-D0F3-42F1-BEF0-52CF2F0E5D6B}" type="presParOf" srcId="{E58A1CF5-654B-4C09-BD8A-1336410F7068}" destId="{11640536-ED27-4D7D-B128-66E4BD95A508}" srcOrd="0" destOrd="0" presId="urn:microsoft.com/office/officeart/2008/layout/HexagonCluster"/>
    <dgm:cxn modelId="{A385154D-546E-444F-8DFC-A6D9C325DD91}" type="presParOf" srcId="{6A30F626-B107-437C-B686-30F58E6AC6C3}" destId="{704B2A5B-2622-445D-8830-CC2A339CE593}" srcOrd="8" destOrd="0" presId="urn:microsoft.com/office/officeart/2008/layout/HexagonCluster"/>
    <dgm:cxn modelId="{89336974-0D0B-440A-B91B-1904CA8CC538}" type="presParOf" srcId="{704B2A5B-2622-445D-8830-CC2A339CE593}" destId="{91BA647A-1073-4A1E-AFE2-B7BD4A1C27C8}" srcOrd="0" destOrd="0" presId="urn:microsoft.com/office/officeart/2008/layout/HexagonCluster"/>
    <dgm:cxn modelId="{037C223F-BFBE-476C-A5C5-260A24964D3D}" type="presParOf" srcId="{6A30F626-B107-437C-B686-30F58E6AC6C3}" destId="{6164B404-D1DB-4F61-BFF2-E585D56DF212}" srcOrd="9" destOrd="0" presId="urn:microsoft.com/office/officeart/2008/layout/HexagonCluster"/>
    <dgm:cxn modelId="{67017041-2644-4347-BA9B-81752D33888E}" type="presParOf" srcId="{6164B404-D1DB-4F61-BFF2-E585D56DF212}" destId="{6DA98754-6956-4D12-9563-B2C618D13FA6}" srcOrd="0" destOrd="0" presId="urn:microsoft.com/office/officeart/2008/layout/HexagonCluster"/>
    <dgm:cxn modelId="{7A617EC0-8E8E-4C08-900F-7D5380C7A920}" type="presParOf" srcId="{6A30F626-B107-437C-B686-30F58E6AC6C3}" destId="{A01A8B79-8E36-4F54-8CCC-0FD8293D25F3}" srcOrd="10" destOrd="0" presId="urn:microsoft.com/office/officeart/2008/layout/HexagonCluster"/>
    <dgm:cxn modelId="{5CBCD2EA-15E3-475C-874D-137F0FFDD8C1}" type="presParOf" srcId="{A01A8B79-8E36-4F54-8CCC-0FD8293D25F3}" destId="{49432573-F9E3-4AEC-84A6-9F689DE6DA8F}" srcOrd="0" destOrd="0" presId="urn:microsoft.com/office/officeart/2008/layout/HexagonCluster"/>
    <dgm:cxn modelId="{A8A95916-BE9F-443D-99B0-5D40FE2B8370}" type="presParOf" srcId="{6A30F626-B107-437C-B686-30F58E6AC6C3}" destId="{A7920288-A647-46A4-8F4E-B6B30BE66390}" srcOrd="11" destOrd="0" presId="urn:microsoft.com/office/officeart/2008/layout/HexagonCluster"/>
    <dgm:cxn modelId="{2FFB3D84-4FF9-4207-B1CF-9286B0503644}" type="presParOf" srcId="{A7920288-A647-46A4-8F4E-B6B30BE66390}" destId="{748FEB77-C520-4952-8A85-511B2F06BCE9}" srcOrd="0" destOrd="0" presId="urn:microsoft.com/office/officeart/2008/layout/HexagonCluster"/>
    <dgm:cxn modelId="{7ED47558-065C-4E39-82DC-098D5DBB2FA3}" type="presParOf" srcId="{6A30F626-B107-437C-B686-30F58E6AC6C3}" destId="{0CFC0DAA-3044-4192-B4C4-08B3BD842C84}" srcOrd="12" destOrd="0" presId="urn:microsoft.com/office/officeart/2008/layout/HexagonCluster"/>
    <dgm:cxn modelId="{F4C9F941-D88A-48A9-943A-BF3C329C67FE}" type="presParOf" srcId="{0CFC0DAA-3044-4192-B4C4-08B3BD842C84}" destId="{86FEC790-CC6D-4C26-808A-0FDC17FDF670}" srcOrd="0" destOrd="0" presId="urn:microsoft.com/office/officeart/2008/layout/HexagonCluster"/>
    <dgm:cxn modelId="{3DCA5275-281E-4050-9742-F0A9DE98779E}" type="presParOf" srcId="{6A30F626-B107-437C-B686-30F58E6AC6C3}" destId="{A82E570E-CB8F-411F-9911-3290628AF84F}" srcOrd="13" destOrd="0" presId="urn:microsoft.com/office/officeart/2008/layout/HexagonCluster"/>
    <dgm:cxn modelId="{EE0FC9BB-92FD-4381-91DE-02D62E9E0581}" type="presParOf" srcId="{A82E570E-CB8F-411F-9911-3290628AF84F}" destId="{FBCAD61F-A3EF-46B9-AE3C-1EA74FF81A6B}" srcOrd="0" destOrd="0" presId="urn:microsoft.com/office/officeart/2008/layout/HexagonCluster"/>
    <dgm:cxn modelId="{7E41F10C-5395-4AEA-B0AD-88443810750C}" type="presParOf" srcId="{6A30F626-B107-437C-B686-30F58E6AC6C3}" destId="{955E87D3-D81D-4CD1-A205-AC22C612AC8B}" srcOrd="14" destOrd="0" presId="urn:microsoft.com/office/officeart/2008/layout/HexagonCluster"/>
    <dgm:cxn modelId="{C8EC71B1-331D-4E7D-9F5C-8C1669F90F30}" type="presParOf" srcId="{955E87D3-D81D-4CD1-A205-AC22C612AC8B}" destId="{4A598D0A-C690-4CD1-97D5-0845838B33ED}" srcOrd="0" destOrd="0" presId="urn:microsoft.com/office/officeart/2008/layout/HexagonCluster"/>
    <dgm:cxn modelId="{94926EA9-4783-426F-A59D-6A44F068BC73}" type="presParOf" srcId="{6A30F626-B107-437C-B686-30F58E6AC6C3}" destId="{EF26BBA4-E1F1-4F56-8B4F-2C716C171B12}" srcOrd="15" destOrd="0" presId="urn:microsoft.com/office/officeart/2008/layout/HexagonCluster"/>
    <dgm:cxn modelId="{B3402E12-FC12-4856-902D-B8CAACBA5CC2}" type="presParOf" srcId="{EF26BBA4-E1F1-4F56-8B4F-2C716C171B12}" destId="{BB2FEF3B-3CCA-46B7-9E09-AC3B50B74206}" srcOrd="0" destOrd="0" presId="urn:microsoft.com/office/officeart/2008/layout/HexagonCluster"/>
    <dgm:cxn modelId="{4CB09E54-48EE-408A-999B-61AE394FF2F9}" type="presParOf" srcId="{6A30F626-B107-437C-B686-30F58E6AC6C3}" destId="{CD150535-2DFD-4C60-88E4-DC7C88BB43A6}" srcOrd="16" destOrd="0" presId="urn:microsoft.com/office/officeart/2008/layout/HexagonCluster"/>
    <dgm:cxn modelId="{8803D95E-1E38-4DD8-A97C-401BBD59B156}" type="presParOf" srcId="{CD150535-2DFD-4C60-88E4-DC7C88BB43A6}" destId="{C8C79385-C0FC-4304-8F2D-CFD9D7BFED3D}" srcOrd="0" destOrd="0" presId="urn:microsoft.com/office/officeart/2008/layout/HexagonCluster"/>
    <dgm:cxn modelId="{75585444-59A5-4F67-BA89-C07EAB1F3411}" type="presParOf" srcId="{6A30F626-B107-437C-B686-30F58E6AC6C3}" destId="{5D2B6264-6894-4843-9597-0A07B9255929}" srcOrd="17" destOrd="0" presId="urn:microsoft.com/office/officeart/2008/layout/HexagonCluster"/>
    <dgm:cxn modelId="{0BB97293-9AD9-4781-9CEC-301797497172}" type="presParOf" srcId="{5D2B6264-6894-4843-9597-0A07B9255929}" destId="{704FC128-4179-401B-B307-FF6CABFA1047}" srcOrd="0" destOrd="0" presId="urn:microsoft.com/office/officeart/2008/layout/HexagonCluster"/>
    <dgm:cxn modelId="{68ED4B98-6581-4816-8814-96940EAE7CB0}" type="presParOf" srcId="{6A30F626-B107-437C-B686-30F58E6AC6C3}" destId="{F1102B12-A1F6-47AB-8472-50DDA96E8AF8}" srcOrd="18" destOrd="0" presId="urn:microsoft.com/office/officeart/2008/layout/HexagonCluster"/>
    <dgm:cxn modelId="{D79F11B1-0EEC-4B1D-8857-8BA2CA9B0B77}" type="presParOf" srcId="{F1102B12-A1F6-47AB-8472-50DDA96E8AF8}" destId="{17A4FAA4-515B-4936-AF22-F3BB569D4048}" srcOrd="0" destOrd="0" presId="urn:microsoft.com/office/officeart/2008/layout/HexagonCluster"/>
    <dgm:cxn modelId="{2226EFD9-0B30-4C95-A5AA-5FE442284380}" type="presParOf" srcId="{6A30F626-B107-437C-B686-30F58E6AC6C3}" destId="{B29017FC-A9FF-42C0-BE33-CDF81B76E251}" srcOrd="19" destOrd="0" presId="urn:microsoft.com/office/officeart/2008/layout/HexagonCluster"/>
    <dgm:cxn modelId="{B6578E6C-3769-417A-90BB-140966002791}" type="presParOf" srcId="{B29017FC-A9FF-42C0-BE33-CDF81B76E251}" destId="{8E13DC35-F0C1-4F2F-9FDA-D33DF090FA50}" srcOrd="0" destOrd="0" presId="urn:microsoft.com/office/officeart/2008/layout/HexagonCluster"/>
    <dgm:cxn modelId="{1D485BCA-D184-46D1-B530-0E5954EEA8C0}" type="presParOf" srcId="{6A30F626-B107-437C-B686-30F58E6AC6C3}" destId="{2D39680F-24EB-4367-A751-1CFC77D3577E}" srcOrd="20" destOrd="0" presId="urn:microsoft.com/office/officeart/2008/layout/HexagonCluster"/>
    <dgm:cxn modelId="{955C5E56-4879-46BD-99E0-9F3ADB6E8DC8}" type="presParOf" srcId="{2D39680F-24EB-4367-A751-1CFC77D3577E}" destId="{55CBEA48-FAD5-469A-9F49-88D27049CCC6}" srcOrd="0" destOrd="0" presId="urn:microsoft.com/office/officeart/2008/layout/HexagonCluster"/>
    <dgm:cxn modelId="{D75BDFF5-FB09-44B2-A313-755360D06B5D}" type="presParOf" srcId="{6A30F626-B107-437C-B686-30F58E6AC6C3}" destId="{678CE20A-FBF0-4057-B7E8-8B14219C0EB7}" srcOrd="21" destOrd="0" presId="urn:microsoft.com/office/officeart/2008/layout/HexagonCluster"/>
    <dgm:cxn modelId="{D988A83D-FFF0-4F45-A9BB-F08AFD65AA50}" type="presParOf" srcId="{678CE20A-FBF0-4057-B7E8-8B14219C0EB7}" destId="{761370A1-6FB6-4280-B738-60EDAE3FC14A}" srcOrd="0" destOrd="0" presId="urn:microsoft.com/office/officeart/2008/layout/HexagonCluster"/>
    <dgm:cxn modelId="{8886322E-DBEC-482B-88F0-6F8794F4FBC8}" type="presParOf" srcId="{6A30F626-B107-437C-B686-30F58E6AC6C3}" destId="{EA32B9AE-BE2F-4848-A427-1ECB50CB3260}" srcOrd="22" destOrd="0" presId="urn:microsoft.com/office/officeart/2008/layout/HexagonCluster"/>
    <dgm:cxn modelId="{8EB3A751-8C0B-467E-A7B5-9B6720244CEF}" type="presParOf" srcId="{EA32B9AE-BE2F-4848-A427-1ECB50CB3260}" destId="{2C223EAD-09F7-40FF-9E1F-CCF122EB2B6A}" srcOrd="0" destOrd="0" presId="urn:microsoft.com/office/officeart/2008/layout/HexagonCluster"/>
    <dgm:cxn modelId="{C03E9E34-A5EE-4683-854B-AFC675DE0FF7}" type="presParOf" srcId="{6A30F626-B107-437C-B686-30F58E6AC6C3}" destId="{5D668BB3-140E-40F2-B905-7188A9A0DFB8}" srcOrd="23" destOrd="0" presId="urn:microsoft.com/office/officeart/2008/layout/HexagonCluster"/>
    <dgm:cxn modelId="{BD0AFC35-A85E-4097-B8D5-1E332B8D3153}" type="presParOf" srcId="{5D668BB3-140E-40F2-B905-7188A9A0DFB8}" destId="{A81524DE-455E-46FC-95AE-DA9A5BD31347}" srcOrd="0" destOrd="0" presId="urn:microsoft.com/office/officeart/2008/layout/HexagonCluster"/>
    <dgm:cxn modelId="{1C6B8827-B01F-4C96-9304-A482D2970FFC}" type="presParOf" srcId="{6A30F626-B107-437C-B686-30F58E6AC6C3}" destId="{49224839-0B41-457A-A904-20BA96644F0B}" srcOrd="24" destOrd="0" presId="urn:microsoft.com/office/officeart/2008/layout/HexagonCluster"/>
    <dgm:cxn modelId="{F1877797-6580-4068-8BD8-77F7CF569F57}" type="presParOf" srcId="{49224839-0B41-457A-A904-20BA96644F0B}" destId="{E5CFEFC5-D664-495A-9ECC-6D13698DADED}" srcOrd="0" destOrd="0" presId="urn:microsoft.com/office/officeart/2008/layout/HexagonCluster"/>
    <dgm:cxn modelId="{71693DD7-674A-4530-A18C-003AE7A5BCE7}" type="presParOf" srcId="{6A30F626-B107-437C-B686-30F58E6AC6C3}" destId="{C9C95BD2-E795-48E6-A163-D4F8FAA111D9}" srcOrd="25" destOrd="0" presId="urn:microsoft.com/office/officeart/2008/layout/HexagonCluster"/>
    <dgm:cxn modelId="{AF65E956-7C6F-404D-863F-0F3399C491D8}" type="presParOf" srcId="{C9C95BD2-E795-48E6-A163-D4F8FAA111D9}" destId="{51811097-D327-4D7F-BC2E-BDF0700246D9}" srcOrd="0" destOrd="0" presId="urn:microsoft.com/office/officeart/2008/layout/HexagonCluster"/>
    <dgm:cxn modelId="{3C95BE3D-1D53-4A9C-A7DD-2B2C43ECADCD}" type="presParOf" srcId="{6A30F626-B107-437C-B686-30F58E6AC6C3}" destId="{383BE626-50BC-4F47-A059-D1C33C4BCF58}" srcOrd="26" destOrd="0" presId="urn:microsoft.com/office/officeart/2008/layout/HexagonCluster"/>
    <dgm:cxn modelId="{90BBE48D-D6F4-4CF6-A132-7DDA74273EA5}" type="presParOf" srcId="{383BE626-50BC-4F47-A059-D1C33C4BCF58}" destId="{11F0FDDF-0A5F-4520-8EE9-190DEE7930E6}" srcOrd="0" destOrd="0" presId="urn:microsoft.com/office/officeart/2008/layout/HexagonCluster"/>
    <dgm:cxn modelId="{75A0A974-2334-49D8-A062-1450FBBE07FA}" type="presParOf" srcId="{6A30F626-B107-437C-B686-30F58E6AC6C3}" destId="{EBA89C05-EC61-43DC-AE7C-67B036A234BE}" srcOrd="27" destOrd="0" presId="urn:microsoft.com/office/officeart/2008/layout/HexagonCluster"/>
    <dgm:cxn modelId="{3220F7E2-8A23-4927-A0CC-91AF6195DB29}" type="presParOf" srcId="{EBA89C05-EC61-43DC-AE7C-67B036A234BE}" destId="{A268DB12-B126-4376-ABB3-DC7D6E26550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875F3-EF43-40D3-8A6F-F792ABAC6585}" type="doc">
      <dgm:prSet loTypeId="urn:microsoft.com/office/officeart/2005/8/layout/vList3#3" loCatId="list" qsTypeId="urn:microsoft.com/office/officeart/2005/8/quickstyle/3d1" qsCatId="3D" csTypeId="urn:microsoft.com/office/officeart/2005/8/colors/accent1_2" csCatId="accent1" phldr="1"/>
      <dgm:spPr/>
    </dgm:pt>
    <dgm:pt modelId="{7EA1226A-4948-49DF-A0FD-1BA9D4A4943C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Официальный сайт школы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A5D014-7D68-477D-899F-F7118F2486EC}" type="parTrans" cxnId="{920792C7-9DD1-45BC-9B92-66BEB04E5E0A}">
      <dgm:prSet/>
      <dgm:spPr/>
      <dgm:t>
        <a:bodyPr/>
        <a:lstStyle/>
        <a:p>
          <a:endParaRPr lang="ru-RU"/>
        </a:p>
      </dgm:t>
    </dgm:pt>
    <dgm:pt modelId="{9993B9BE-051E-4A20-9801-F39034A285D7}" type="sibTrans" cxnId="{920792C7-9DD1-45BC-9B92-66BEB04E5E0A}">
      <dgm:prSet/>
      <dgm:spPr/>
      <dgm:t>
        <a:bodyPr/>
        <a:lstStyle/>
        <a:p>
          <a:endParaRPr lang="ru-RU"/>
        </a:p>
      </dgm:t>
    </dgm:pt>
    <dgm:pt modelId="{36E06C71-BA38-43B4-835A-1C597EF60672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Публикации о школе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4B691322-0DD9-4217-AE14-954BCF102523}" type="parTrans" cxnId="{E82CB433-EE25-49E2-A16A-A4E4974CBB2E}">
      <dgm:prSet/>
      <dgm:spPr/>
      <dgm:t>
        <a:bodyPr/>
        <a:lstStyle/>
        <a:p>
          <a:endParaRPr lang="ru-RU"/>
        </a:p>
      </dgm:t>
    </dgm:pt>
    <dgm:pt modelId="{6A684E44-9873-43C6-B61C-273F46283BFD}" type="sibTrans" cxnId="{E82CB433-EE25-49E2-A16A-A4E4974CBB2E}">
      <dgm:prSet/>
      <dgm:spPr/>
      <dgm:t>
        <a:bodyPr/>
        <a:lstStyle/>
        <a:p>
          <a:endParaRPr lang="ru-RU"/>
        </a:p>
      </dgm:t>
    </dgm:pt>
    <dgm:pt modelId="{8EFE42FB-03B4-4031-A273-634C0059A731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Конкурсная деятельность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8E9F12-FD8E-42D0-8E18-7649C5ACA4EA}" type="parTrans" cxnId="{277D2FF4-033C-48C2-83D7-E77A0DBDC4CD}">
      <dgm:prSet/>
      <dgm:spPr/>
      <dgm:t>
        <a:bodyPr/>
        <a:lstStyle/>
        <a:p>
          <a:endParaRPr lang="ru-RU"/>
        </a:p>
      </dgm:t>
    </dgm:pt>
    <dgm:pt modelId="{6064C4EC-88EC-46DC-8EDA-4E0FD7D39372}" type="sibTrans" cxnId="{277D2FF4-033C-48C2-83D7-E77A0DBDC4CD}">
      <dgm:prSet/>
      <dgm:spPr/>
      <dgm:t>
        <a:bodyPr/>
        <a:lstStyle/>
        <a:p>
          <a:endParaRPr lang="ru-RU"/>
        </a:p>
      </dgm:t>
    </dgm:pt>
    <dgm:pt modelId="{5AF29B3B-2D28-4E56-B197-3E0E72CCD517}">
      <dgm:prSet custT="1"/>
      <dgm:spPr/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Социальные сети, электронные дневники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5DCFF4-0C81-4B33-9A62-D94177474785}" type="parTrans" cxnId="{ADCCBDB2-A444-44D7-91B5-D4246D7E63B5}">
      <dgm:prSet/>
      <dgm:spPr/>
      <dgm:t>
        <a:bodyPr/>
        <a:lstStyle/>
        <a:p>
          <a:endParaRPr lang="ru-RU"/>
        </a:p>
      </dgm:t>
    </dgm:pt>
    <dgm:pt modelId="{54A05AF0-ADFC-452F-9E69-C1DDD6A64B01}" type="sibTrans" cxnId="{ADCCBDB2-A444-44D7-91B5-D4246D7E63B5}">
      <dgm:prSet/>
      <dgm:spPr/>
      <dgm:t>
        <a:bodyPr/>
        <a:lstStyle/>
        <a:p>
          <a:endParaRPr lang="ru-RU"/>
        </a:p>
      </dgm:t>
    </dgm:pt>
    <dgm:pt modelId="{E02CD484-ADCE-4AA5-AC47-626718034B48}">
      <dgm:prSet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Социокультурные практики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103F3B2B-94FB-4DCC-843E-E26F051091B1}" type="parTrans" cxnId="{30F01DF2-0124-4E94-972C-6EE9B1654514}">
      <dgm:prSet/>
      <dgm:spPr/>
      <dgm:t>
        <a:bodyPr/>
        <a:lstStyle/>
        <a:p>
          <a:endParaRPr lang="ru-RU"/>
        </a:p>
      </dgm:t>
    </dgm:pt>
    <dgm:pt modelId="{BCF34539-2491-4053-AD2C-5F5DF6F96155}" type="sibTrans" cxnId="{30F01DF2-0124-4E94-972C-6EE9B1654514}">
      <dgm:prSet/>
      <dgm:spPr/>
      <dgm:t>
        <a:bodyPr/>
        <a:lstStyle/>
        <a:p>
          <a:endParaRPr lang="ru-RU"/>
        </a:p>
      </dgm:t>
    </dgm:pt>
    <dgm:pt modelId="{22715ACF-77E9-4DC6-B4F8-A5511AC4CF3B}">
      <dgm:prSet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Публичный отчет школы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C68262-B54F-4CC2-931A-6524A2012A1B}" type="parTrans" cxnId="{52570063-E638-4DC8-889C-2CC01F2523D9}">
      <dgm:prSet/>
      <dgm:spPr/>
      <dgm:t>
        <a:bodyPr/>
        <a:lstStyle/>
        <a:p>
          <a:endParaRPr lang="ru-RU"/>
        </a:p>
      </dgm:t>
    </dgm:pt>
    <dgm:pt modelId="{22CB5D91-7F22-434A-97D0-D4B76BB02607}" type="sibTrans" cxnId="{52570063-E638-4DC8-889C-2CC01F2523D9}">
      <dgm:prSet/>
      <dgm:spPr/>
      <dgm:t>
        <a:bodyPr/>
        <a:lstStyle/>
        <a:p>
          <a:endParaRPr lang="ru-RU"/>
        </a:p>
      </dgm:t>
    </dgm:pt>
    <dgm:pt modelId="{C13FDD6E-3483-4F2C-9AD3-BE8D348D03B6}" type="pres">
      <dgm:prSet presAssocID="{220875F3-EF43-40D3-8A6F-F792ABAC6585}" presName="linearFlow" presStyleCnt="0">
        <dgm:presLayoutVars>
          <dgm:dir/>
          <dgm:resizeHandles val="exact"/>
        </dgm:presLayoutVars>
      </dgm:prSet>
      <dgm:spPr/>
    </dgm:pt>
    <dgm:pt modelId="{38443C52-7D2F-490B-852B-860E337740B9}" type="pres">
      <dgm:prSet presAssocID="{7EA1226A-4948-49DF-A0FD-1BA9D4A4943C}" presName="composite" presStyleCnt="0"/>
      <dgm:spPr/>
    </dgm:pt>
    <dgm:pt modelId="{D37471FF-46FA-4218-B4EA-3695D86FDE77}" type="pres">
      <dgm:prSet presAssocID="{7EA1226A-4948-49DF-A0FD-1BA9D4A4943C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350F8D-B71A-4DB3-93E0-DF90000D4832}" type="pres">
      <dgm:prSet presAssocID="{7EA1226A-4948-49DF-A0FD-1BA9D4A4943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033E5-4FBA-4110-A5A6-A2B087AD9985}" type="pres">
      <dgm:prSet presAssocID="{9993B9BE-051E-4A20-9801-F39034A285D7}" presName="spacing" presStyleCnt="0"/>
      <dgm:spPr/>
    </dgm:pt>
    <dgm:pt modelId="{5279CB4D-E1E4-4505-8B2C-9F1B8A0284E6}" type="pres">
      <dgm:prSet presAssocID="{36E06C71-BA38-43B4-835A-1C597EF60672}" presName="composite" presStyleCnt="0"/>
      <dgm:spPr/>
    </dgm:pt>
    <dgm:pt modelId="{0CA5630C-A6E2-48EC-B6B5-7BF7C17B09DC}" type="pres">
      <dgm:prSet presAssocID="{36E06C71-BA38-43B4-835A-1C597EF60672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476ECC-24B5-44FB-93FA-14934FAF0BC4}" type="pres">
      <dgm:prSet presAssocID="{36E06C71-BA38-43B4-835A-1C597EF6067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98B6D-FF8D-43D7-90FB-F2E1E77DB4BF}" type="pres">
      <dgm:prSet presAssocID="{6A684E44-9873-43C6-B61C-273F46283BFD}" presName="spacing" presStyleCnt="0"/>
      <dgm:spPr/>
    </dgm:pt>
    <dgm:pt modelId="{C25289E6-17B6-40E1-B9A4-F77E4F9DBD67}" type="pres">
      <dgm:prSet presAssocID="{5AF29B3B-2D28-4E56-B197-3E0E72CCD517}" presName="composite" presStyleCnt="0"/>
      <dgm:spPr/>
    </dgm:pt>
    <dgm:pt modelId="{1AD86E9E-7787-431B-A128-C48106BA8461}" type="pres">
      <dgm:prSet presAssocID="{5AF29B3B-2D28-4E56-B197-3E0E72CCD51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CAA80C2-192A-40CE-8B14-AF3109D8C5C9}" type="pres">
      <dgm:prSet presAssocID="{5AF29B3B-2D28-4E56-B197-3E0E72CCD51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B1EB-D02E-44E0-ABAF-AF4153C98BBA}" type="pres">
      <dgm:prSet presAssocID="{54A05AF0-ADFC-452F-9E69-C1DDD6A64B01}" presName="spacing" presStyleCnt="0"/>
      <dgm:spPr/>
    </dgm:pt>
    <dgm:pt modelId="{70F10BA4-D8C3-45E3-8D6C-94BDEE370B97}" type="pres">
      <dgm:prSet presAssocID="{8EFE42FB-03B4-4031-A273-634C0059A731}" presName="composite" presStyleCnt="0"/>
      <dgm:spPr/>
    </dgm:pt>
    <dgm:pt modelId="{1756ED79-66DE-4908-B000-320224556FEA}" type="pres">
      <dgm:prSet presAssocID="{8EFE42FB-03B4-4031-A273-634C0059A731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25EC5D1-6AF6-4022-9690-355C913BD4C4}" type="pres">
      <dgm:prSet presAssocID="{8EFE42FB-03B4-4031-A273-634C0059A73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BC63D-14EA-413F-90AC-0E01788B8A6D}" type="pres">
      <dgm:prSet presAssocID="{6064C4EC-88EC-46DC-8EDA-4E0FD7D39372}" presName="spacing" presStyleCnt="0"/>
      <dgm:spPr/>
    </dgm:pt>
    <dgm:pt modelId="{4412CA05-6CBD-4134-8DCA-0B38E369951A}" type="pres">
      <dgm:prSet presAssocID="{E02CD484-ADCE-4AA5-AC47-626718034B48}" presName="composite" presStyleCnt="0"/>
      <dgm:spPr/>
    </dgm:pt>
    <dgm:pt modelId="{7C0C8C16-970A-4FE2-8C09-F30A1BDE9791}" type="pres">
      <dgm:prSet presAssocID="{E02CD484-ADCE-4AA5-AC47-626718034B48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DB51094-FC4D-4B88-9B0C-A51754012608}" type="pres">
      <dgm:prSet presAssocID="{E02CD484-ADCE-4AA5-AC47-626718034B4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99AA-6A9D-466F-B113-13C29CADFBD4}" type="pres">
      <dgm:prSet presAssocID="{BCF34539-2491-4053-AD2C-5F5DF6F96155}" presName="spacing" presStyleCnt="0"/>
      <dgm:spPr/>
    </dgm:pt>
    <dgm:pt modelId="{05BE92D3-06A8-4EF0-932C-BF6E27593C74}" type="pres">
      <dgm:prSet presAssocID="{22715ACF-77E9-4DC6-B4F8-A5511AC4CF3B}" presName="composite" presStyleCnt="0"/>
      <dgm:spPr/>
    </dgm:pt>
    <dgm:pt modelId="{1FC4ADF4-0C25-40EE-B0EF-AE45BA717284}" type="pres">
      <dgm:prSet presAssocID="{22715ACF-77E9-4DC6-B4F8-A5511AC4CF3B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82302E0-FF87-4D3C-893D-177D4D64EB8A}" type="pres">
      <dgm:prSet presAssocID="{22715ACF-77E9-4DC6-B4F8-A5511AC4CF3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21331-6C47-43D9-B07E-905BC74682A7}" type="presOf" srcId="{220875F3-EF43-40D3-8A6F-F792ABAC6585}" destId="{C13FDD6E-3483-4F2C-9AD3-BE8D348D03B6}" srcOrd="0" destOrd="0" presId="urn:microsoft.com/office/officeart/2005/8/layout/vList3#3"/>
    <dgm:cxn modelId="{30F01DF2-0124-4E94-972C-6EE9B1654514}" srcId="{220875F3-EF43-40D3-8A6F-F792ABAC6585}" destId="{E02CD484-ADCE-4AA5-AC47-626718034B48}" srcOrd="4" destOrd="0" parTransId="{103F3B2B-94FB-4DCC-843E-E26F051091B1}" sibTransId="{BCF34539-2491-4053-AD2C-5F5DF6F96155}"/>
    <dgm:cxn modelId="{277D2FF4-033C-48C2-83D7-E77A0DBDC4CD}" srcId="{220875F3-EF43-40D3-8A6F-F792ABAC6585}" destId="{8EFE42FB-03B4-4031-A273-634C0059A731}" srcOrd="3" destOrd="0" parTransId="{5B8E9F12-FD8E-42D0-8E18-7649C5ACA4EA}" sibTransId="{6064C4EC-88EC-46DC-8EDA-4E0FD7D39372}"/>
    <dgm:cxn modelId="{7D6DD39B-530D-4552-A1D2-971E5B5094D2}" type="presOf" srcId="{36E06C71-BA38-43B4-835A-1C597EF60672}" destId="{07476ECC-24B5-44FB-93FA-14934FAF0BC4}" srcOrd="0" destOrd="0" presId="urn:microsoft.com/office/officeart/2005/8/layout/vList3#3"/>
    <dgm:cxn modelId="{7C675493-4B5A-4DDC-8D43-41E5030C3358}" type="presOf" srcId="{22715ACF-77E9-4DC6-B4F8-A5511AC4CF3B}" destId="{382302E0-FF87-4D3C-893D-177D4D64EB8A}" srcOrd="0" destOrd="0" presId="urn:microsoft.com/office/officeart/2005/8/layout/vList3#3"/>
    <dgm:cxn modelId="{E76D954C-F9DF-4A49-B3C1-DBD83BC38846}" type="presOf" srcId="{5AF29B3B-2D28-4E56-B197-3E0E72CCD517}" destId="{9CAA80C2-192A-40CE-8B14-AF3109D8C5C9}" srcOrd="0" destOrd="0" presId="urn:microsoft.com/office/officeart/2005/8/layout/vList3#3"/>
    <dgm:cxn modelId="{920792C7-9DD1-45BC-9B92-66BEB04E5E0A}" srcId="{220875F3-EF43-40D3-8A6F-F792ABAC6585}" destId="{7EA1226A-4948-49DF-A0FD-1BA9D4A4943C}" srcOrd="0" destOrd="0" parTransId="{C9A5D014-7D68-477D-899F-F7118F2486EC}" sibTransId="{9993B9BE-051E-4A20-9801-F39034A285D7}"/>
    <dgm:cxn modelId="{ADCCBDB2-A444-44D7-91B5-D4246D7E63B5}" srcId="{220875F3-EF43-40D3-8A6F-F792ABAC6585}" destId="{5AF29B3B-2D28-4E56-B197-3E0E72CCD517}" srcOrd="2" destOrd="0" parTransId="{E95DCFF4-0C81-4B33-9A62-D94177474785}" sibTransId="{54A05AF0-ADFC-452F-9E69-C1DDD6A64B01}"/>
    <dgm:cxn modelId="{E82CB433-EE25-49E2-A16A-A4E4974CBB2E}" srcId="{220875F3-EF43-40D3-8A6F-F792ABAC6585}" destId="{36E06C71-BA38-43B4-835A-1C597EF60672}" srcOrd="1" destOrd="0" parTransId="{4B691322-0DD9-4217-AE14-954BCF102523}" sibTransId="{6A684E44-9873-43C6-B61C-273F46283BFD}"/>
    <dgm:cxn modelId="{8DDEFBEA-D56B-4C7D-89D7-306439211CA2}" type="presOf" srcId="{7EA1226A-4948-49DF-A0FD-1BA9D4A4943C}" destId="{F4350F8D-B71A-4DB3-93E0-DF90000D4832}" srcOrd="0" destOrd="0" presId="urn:microsoft.com/office/officeart/2005/8/layout/vList3#3"/>
    <dgm:cxn modelId="{9758DC90-78BD-4CFE-B903-8F7DFFB7E6D2}" type="presOf" srcId="{E02CD484-ADCE-4AA5-AC47-626718034B48}" destId="{8DB51094-FC4D-4B88-9B0C-A51754012608}" srcOrd="0" destOrd="0" presId="urn:microsoft.com/office/officeart/2005/8/layout/vList3#3"/>
    <dgm:cxn modelId="{52570063-E638-4DC8-889C-2CC01F2523D9}" srcId="{220875F3-EF43-40D3-8A6F-F792ABAC6585}" destId="{22715ACF-77E9-4DC6-B4F8-A5511AC4CF3B}" srcOrd="5" destOrd="0" parTransId="{A3C68262-B54F-4CC2-931A-6524A2012A1B}" sibTransId="{22CB5D91-7F22-434A-97D0-D4B76BB02607}"/>
    <dgm:cxn modelId="{0A02A4B0-176A-4F7C-AE6C-965E7B3B6A3E}" type="presOf" srcId="{8EFE42FB-03B4-4031-A273-634C0059A731}" destId="{825EC5D1-6AF6-4022-9690-355C913BD4C4}" srcOrd="0" destOrd="0" presId="urn:microsoft.com/office/officeart/2005/8/layout/vList3#3"/>
    <dgm:cxn modelId="{3AF4CACE-D1E6-44CD-808A-46CE43A1A699}" type="presParOf" srcId="{C13FDD6E-3483-4F2C-9AD3-BE8D348D03B6}" destId="{38443C52-7D2F-490B-852B-860E337740B9}" srcOrd="0" destOrd="0" presId="urn:microsoft.com/office/officeart/2005/8/layout/vList3#3"/>
    <dgm:cxn modelId="{1C515801-F20C-405E-962D-D689E5B035A2}" type="presParOf" srcId="{38443C52-7D2F-490B-852B-860E337740B9}" destId="{D37471FF-46FA-4218-B4EA-3695D86FDE77}" srcOrd="0" destOrd="0" presId="urn:microsoft.com/office/officeart/2005/8/layout/vList3#3"/>
    <dgm:cxn modelId="{9E28FEFB-831B-46E3-BE92-45B3FA2F4E39}" type="presParOf" srcId="{38443C52-7D2F-490B-852B-860E337740B9}" destId="{F4350F8D-B71A-4DB3-93E0-DF90000D4832}" srcOrd="1" destOrd="0" presId="urn:microsoft.com/office/officeart/2005/8/layout/vList3#3"/>
    <dgm:cxn modelId="{A2DA8D49-6E9C-4AAC-9FEF-03103D7F7BD5}" type="presParOf" srcId="{C13FDD6E-3483-4F2C-9AD3-BE8D348D03B6}" destId="{D66033E5-4FBA-4110-A5A6-A2B087AD9985}" srcOrd="1" destOrd="0" presId="urn:microsoft.com/office/officeart/2005/8/layout/vList3#3"/>
    <dgm:cxn modelId="{6CDFA234-F7CD-4FC2-88E6-98521B323105}" type="presParOf" srcId="{C13FDD6E-3483-4F2C-9AD3-BE8D348D03B6}" destId="{5279CB4D-E1E4-4505-8B2C-9F1B8A0284E6}" srcOrd="2" destOrd="0" presId="urn:microsoft.com/office/officeart/2005/8/layout/vList3#3"/>
    <dgm:cxn modelId="{B0E7BE7D-A219-4555-9E21-FECDFE6826D5}" type="presParOf" srcId="{5279CB4D-E1E4-4505-8B2C-9F1B8A0284E6}" destId="{0CA5630C-A6E2-48EC-B6B5-7BF7C17B09DC}" srcOrd="0" destOrd="0" presId="urn:microsoft.com/office/officeart/2005/8/layout/vList3#3"/>
    <dgm:cxn modelId="{1EA49F3C-ACDF-4F16-BF8F-D21BE9843F81}" type="presParOf" srcId="{5279CB4D-E1E4-4505-8B2C-9F1B8A0284E6}" destId="{07476ECC-24B5-44FB-93FA-14934FAF0BC4}" srcOrd="1" destOrd="0" presId="urn:microsoft.com/office/officeart/2005/8/layout/vList3#3"/>
    <dgm:cxn modelId="{9F83B359-5B26-43C5-BDAF-51E29D80465A}" type="presParOf" srcId="{C13FDD6E-3483-4F2C-9AD3-BE8D348D03B6}" destId="{11098B6D-FF8D-43D7-90FB-F2E1E77DB4BF}" srcOrd="3" destOrd="0" presId="urn:microsoft.com/office/officeart/2005/8/layout/vList3#3"/>
    <dgm:cxn modelId="{6C86063E-EBD3-4335-BA18-6A1D5ED2E81C}" type="presParOf" srcId="{C13FDD6E-3483-4F2C-9AD3-BE8D348D03B6}" destId="{C25289E6-17B6-40E1-B9A4-F77E4F9DBD67}" srcOrd="4" destOrd="0" presId="urn:microsoft.com/office/officeart/2005/8/layout/vList3#3"/>
    <dgm:cxn modelId="{D262706F-D876-4C98-8FFE-853414478AC9}" type="presParOf" srcId="{C25289E6-17B6-40E1-B9A4-F77E4F9DBD67}" destId="{1AD86E9E-7787-431B-A128-C48106BA8461}" srcOrd="0" destOrd="0" presId="urn:microsoft.com/office/officeart/2005/8/layout/vList3#3"/>
    <dgm:cxn modelId="{92021F01-EF96-4EEA-B33A-4727802AD536}" type="presParOf" srcId="{C25289E6-17B6-40E1-B9A4-F77E4F9DBD67}" destId="{9CAA80C2-192A-40CE-8B14-AF3109D8C5C9}" srcOrd="1" destOrd="0" presId="urn:microsoft.com/office/officeart/2005/8/layout/vList3#3"/>
    <dgm:cxn modelId="{8880186E-5336-4A85-883D-356F60F0A043}" type="presParOf" srcId="{C13FDD6E-3483-4F2C-9AD3-BE8D348D03B6}" destId="{F97FB1EB-D02E-44E0-ABAF-AF4153C98BBA}" srcOrd="5" destOrd="0" presId="urn:microsoft.com/office/officeart/2005/8/layout/vList3#3"/>
    <dgm:cxn modelId="{0F74416A-3628-45E6-84EF-D9FD3541F775}" type="presParOf" srcId="{C13FDD6E-3483-4F2C-9AD3-BE8D348D03B6}" destId="{70F10BA4-D8C3-45E3-8D6C-94BDEE370B97}" srcOrd="6" destOrd="0" presId="urn:microsoft.com/office/officeart/2005/8/layout/vList3#3"/>
    <dgm:cxn modelId="{F80F1D4D-1EAC-4805-BBB6-FEDF353ED502}" type="presParOf" srcId="{70F10BA4-D8C3-45E3-8D6C-94BDEE370B97}" destId="{1756ED79-66DE-4908-B000-320224556FEA}" srcOrd="0" destOrd="0" presId="urn:microsoft.com/office/officeart/2005/8/layout/vList3#3"/>
    <dgm:cxn modelId="{4FF546B1-7CD4-4B1D-9423-2B4F04EA6EB9}" type="presParOf" srcId="{70F10BA4-D8C3-45E3-8D6C-94BDEE370B97}" destId="{825EC5D1-6AF6-4022-9690-355C913BD4C4}" srcOrd="1" destOrd="0" presId="urn:microsoft.com/office/officeart/2005/8/layout/vList3#3"/>
    <dgm:cxn modelId="{403A5E5B-56E8-45EB-AE78-9F235C962309}" type="presParOf" srcId="{C13FDD6E-3483-4F2C-9AD3-BE8D348D03B6}" destId="{07CBC63D-14EA-413F-90AC-0E01788B8A6D}" srcOrd="7" destOrd="0" presId="urn:microsoft.com/office/officeart/2005/8/layout/vList3#3"/>
    <dgm:cxn modelId="{EC917C6E-7313-496E-9B47-E0B42D3922FF}" type="presParOf" srcId="{C13FDD6E-3483-4F2C-9AD3-BE8D348D03B6}" destId="{4412CA05-6CBD-4134-8DCA-0B38E369951A}" srcOrd="8" destOrd="0" presId="urn:microsoft.com/office/officeart/2005/8/layout/vList3#3"/>
    <dgm:cxn modelId="{C1BFF9E9-42FE-4B69-BC80-990E60ED748D}" type="presParOf" srcId="{4412CA05-6CBD-4134-8DCA-0B38E369951A}" destId="{7C0C8C16-970A-4FE2-8C09-F30A1BDE9791}" srcOrd="0" destOrd="0" presId="urn:microsoft.com/office/officeart/2005/8/layout/vList3#3"/>
    <dgm:cxn modelId="{589CE3C8-DED2-4F47-87F3-087A4889329C}" type="presParOf" srcId="{4412CA05-6CBD-4134-8DCA-0B38E369951A}" destId="{8DB51094-FC4D-4B88-9B0C-A51754012608}" srcOrd="1" destOrd="0" presId="urn:microsoft.com/office/officeart/2005/8/layout/vList3#3"/>
    <dgm:cxn modelId="{EEF9D7E5-1B9A-4269-800B-A87CF4160835}" type="presParOf" srcId="{C13FDD6E-3483-4F2C-9AD3-BE8D348D03B6}" destId="{8D3899AA-6A9D-466F-B113-13C29CADFBD4}" srcOrd="9" destOrd="0" presId="urn:microsoft.com/office/officeart/2005/8/layout/vList3#3"/>
    <dgm:cxn modelId="{F99DE804-CF86-4AD2-9A7E-9BFFAFDF0EAE}" type="presParOf" srcId="{C13FDD6E-3483-4F2C-9AD3-BE8D348D03B6}" destId="{05BE92D3-06A8-4EF0-932C-BF6E27593C74}" srcOrd="10" destOrd="0" presId="urn:microsoft.com/office/officeart/2005/8/layout/vList3#3"/>
    <dgm:cxn modelId="{D76DF207-1016-45D7-9099-5F0A9E890802}" type="presParOf" srcId="{05BE92D3-06A8-4EF0-932C-BF6E27593C74}" destId="{1FC4ADF4-0C25-40EE-B0EF-AE45BA717284}" srcOrd="0" destOrd="0" presId="urn:microsoft.com/office/officeart/2005/8/layout/vList3#3"/>
    <dgm:cxn modelId="{49B28CF8-DE73-4CD0-8A30-93E7428F471C}" type="presParOf" srcId="{05BE92D3-06A8-4EF0-932C-BF6E27593C74}" destId="{382302E0-FF87-4D3C-893D-177D4D64EB8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6C13E-EA74-4353-811E-348A3FECB7A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EBB92-EFBB-48A1-9A1A-B333B2D080CD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ПУБЛИЧНЫЙ ОТЧЕТ</a:t>
          </a:r>
          <a:endParaRPr lang="ru-RU" sz="2400" b="1" i="1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46E2C1-29B3-4C90-B469-AB1376BC4314}" type="parTrans" cxnId="{F29565AC-EFCA-4963-9791-7E52260F4050}">
      <dgm:prSet/>
      <dgm:spPr/>
      <dgm:t>
        <a:bodyPr/>
        <a:lstStyle/>
        <a:p>
          <a:endParaRPr lang="ru-RU"/>
        </a:p>
      </dgm:t>
    </dgm:pt>
    <dgm:pt modelId="{2173B92A-CA49-430D-8807-8FBEEFD7C2C0}" type="sibTrans" cxnId="{F29565AC-EFCA-4963-9791-7E52260F4050}">
      <dgm:prSet/>
      <dgm:spPr/>
      <dgm:t>
        <a:bodyPr/>
        <a:lstStyle/>
        <a:p>
          <a:endParaRPr lang="ru-RU"/>
        </a:p>
      </dgm:t>
    </dgm:pt>
    <dgm:pt modelId="{A411B1D0-0447-462A-8F5D-31E2276C846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Печатный (электронный) </a:t>
          </a:r>
          <a:br>
            <a:rPr lang="ru-RU" sz="2400" b="1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2400" b="1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документ</a:t>
          </a:r>
          <a:endParaRPr lang="ru-RU" sz="2400" b="1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496419-2D67-4171-B2F6-B2D003ADFBB8}" type="parTrans" cxnId="{02EAAD4E-FD73-45E0-B8D1-1EAACB78A0E9}">
      <dgm:prSet/>
      <dgm:spPr/>
      <dgm:t>
        <a:bodyPr/>
        <a:lstStyle/>
        <a:p>
          <a:endParaRPr lang="ru-RU"/>
        </a:p>
      </dgm:t>
    </dgm:pt>
    <dgm:pt modelId="{25136018-0087-479F-AAF3-ABDE83444CF7}" type="sibTrans" cxnId="{02EAAD4E-FD73-45E0-B8D1-1EAACB78A0E9}">
      <dgm:prSet/>
      <dgm:spPr/>
      <dgm:t>
        <a:bodyPr/>
        <a:lstStyle/>
        <a:p>
          <a:endParaRPr lang="ru-RU"/>
        </a:p>
      </dgm:t>
    </dgm:pt>
    <dgm:pt modelId="{1360C60F-738A-498C-A6D2-DE93AA9F6A07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Открытое мероприятие</a:t>
          </a:r>
          <a:endParaRPr lang="ru-RU" sz="2400" b="1" i="0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5B71F0-E23E-4F5A-A010-283611C1F01D}" type="parTrans" cxnId="{9B4E2173-1B7B-49A4-B088-C812CE34676D}">
      <dgm:prSet/>
      <dgm:spPr/>
      <dgm:t>
        <a:bodyPr/>
        <a:lstStyle/>
        <a:p>
          <a:endParaRPr lang="ru-RU"/>
        </a:p>
      </dgm:t>
    </dgm:pt>
    <dgm:pt modelId="{D751513A-D9E7-40EB-A0A2-59C3EAB0F58E}" type="sibTrans" cxnId="{9B4E2173-1B7B-49A4-B088-C812CE34676D}">
      <dgm:prSet/>
      <dgm:spPr/>
      <dgm:t>
        <a:bodyPr/>
        <a:lstStyle/>
        <a:p>
          <a:endParaRPr lang="ru-RU"/>
        </a:p>
      </dgm:t>
    </dgm:pt>
    <dgm:pt modelId="{5A63D5BB-A836-4810-BDE5-587E8DE1F879}" type="pres">
      <dgm:prSet presAssocID="{CF16C13E-EA74-4353-811E-348A3FECB7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701A68-4B6C-49FA-ABED-E1630ED0D385}" type="pres">
      <dgm:prSet presAssocID="{1DDEBB92-EFBB-48A1-9A1A-B333B2D080CD}" presName="hierRoot1" presStyleCnt="0"/>
      <dgm:spPr/>
    </dgm:pt>
    <dgm:pt modelId="{13CB235E-7002-473E-A0DA-10D08910A4E9}" type="pres">
      <dgm:prSet presAssocID="{1DDEBB92-EFBB-48A1-9A1A-B333B2D080CD}" presName="composite" presStyleCnt="0"/>
      <dgm:spPr/>
    </dgm:pt>
    <dgm:pt modelId="{717837F6-08DD-4653-83B7-925262DDC3C5}" type="pres">
      <dgm:prSet presAssocID="{1DDEBB92-EFBB-48A1-9A1A-B333B2D080CD}" presName="background" presStyleLbl="node0" presStyleIdx="0" presStyleCnt="1"/>
      <dgm:spPr/>
    </dgm:pt>
    <dgm:pt modelId="{87CB3B1A-EDCA-413E-971A-1FF04012780F}" type="pres">
      <dgm:prSet presAssocID="{1DDEBB92-EFBB-48A1-9A1A-B333B2D080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E1BF4-43F2-4E90-A488-7F8D018A482D}" type="pres">
      <dgm:prSet presAssocID="{1DDEBB92-EFBB-48A1-9A1A-B333B2D080CD}" presName="hierChild2" presStyleCnt="0"/>
      <dgm:spPr/>
    </dgm:pt>
    <dgm:pt modelId="{AD33AAD5-ADF1-4F88-AA34-8FCD397792B1}" type="pres">
      <dgm:prSet presAssocID="{3E496419-2D67-4171-B2F6-B2D003ADFB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DA1F6B8-C455-451B-B709-5E65C00BC3A1}" type="pres">
      <dgm:prSet presAssocID="{A411B1D0-0447-462A-8F5D-31E2276C8468}" presName="hierRoot2" presStyleCnt="0"/>
      <dgm:spPr/>
    </dgm:pt>
    <dgm:pt modelId="{C321F5E9-1B38-4C31-BB2A-5FB2513AFC3F}" type="pres">
      <dgm:prSet presAssocID="{A411B1D0-0447-462A-8F5D-31E2276C8468}" presName="composite2" presStyleCnt="0"/>
      <dgm:spPr/>
    </dgm:pt>
    <dgm:pt modelId="{721FB5C7-BAE6-47CB-826D-5183B2C0B706}" type="pres">
      <dgm:prSet presAssocID="{A411B1D0-0447-462A-8F5D-31E2276C8468}" presName="background2" presStyleLbl="node2" presStyleIdx="0" presStyleCnt="2"/>
      <dgm:spPr/>
    </dgm:pt>
    <dgm:pt modelId="{C17A8910-950A-4B33-B687-75EDA5F187D8}" type="pres">
      <dgm:prSet presAssocID="{A411B1D0-0447-462A-8F5D-31E2276C846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5681A-D557-4E60-91B3-3FC2024946C0}" type="pres">
      <dgm:prSet presAssocID="{A411B1D0-0447-462A-8F5D-31E2276C8468}" presName="hierChild3" presStyleCnt="0"/>
      <dgm:spPr/>
    </dgm:pt>
    <dgm:pt modelId="{8180A8FA-B9B0-4C17-A888-FC1E87F0E75A}" type="pres">
      <dgm:prSet presAssocID="{8F5B71F0-E23E-4F5A-A010-283611C1F01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61EE618-6758-4A03-AB18-9A5C273338B5}" type="pres">
      <dgm:prSet presAssocID="{1360C60F-738A-498C-A6D2-DE93AA9F6A07}" presName="hierRoot2" presStyleCnt="0"/>
      <dgm:spPr/>
    </dgm:pt>
    <dgm:pt modelId="{D33B8CF5-22FC-4840-AC7B-B98A31903F01}" type="pres">
      <dgm:prSet presAssocID="{1360C60F-738A-498C-A6D2-DE93AA9F6A07}" presName="composite2" presStyleCnt="0"/>
      <dgm:spPr/>
    </dgm:pt>
    <dgm:pt modelId="{B5816C3D-1130-4277-A139-D37CF26C1FA5}" type="pres">
      <dgm:prSet presAssocID="{1360C60F-738A-498C-A6D2-DE93AA9F6A07}" presName="background2" presStyleLbl="node2" presStyleIdx="1" presStyleCnt="2"/>
      <dgm:spPr/>
    </dgm:pt>
    <dgm:pt modelId="{9B18D902-5091-4B7D-A5DC-236A8C48E2D2}" type="pres">
      <dgm:prSet presAssocID="{1360C60F-738A-498C-A6D2-DE93AA9F6A0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48FBA9-3164-4981-B8FC-B3C1F3B5E2E4}" type="pres">
      <dgm:prSet presAssocID="{1360C60F-738A-498C-A6D2-DE93AA9F6A07}" presName="hierChild3" presStyleCnt="0"/>
      <dgm:spPr/>
    </dgm:pt>
  </dgm:ptLst>
  <dgm:cxnLst>
    <dgm:cxn modelId="{F29565AC-EFCA-4963-9791-7E52260F4050}" srcId="{CF16C13E-EA74-4353-811E-348A3FECB7A5}" destId="{1DDEBB92-EFBB-48A1-9A1A-B333B2D080CD}" srcOrd="0" destOrd="0" parTransId="{2146E2C1-29B3-4C90-B469-AB1376BC4314}" sibTransId="{2173B92A-CA49-430D-8807-8FBEEFD7C2C0}"/>
    <dgm:cxn modelId="{02EAAD4E-FD73-45E0-B8D1-1EAACB78A0E9}" srcId="{1DDEBB92-EFBB-48A1-9A1A-B333B2D080CD}" destId="{A411B1D0-0447-462A-8F5D-31E2276C8468}" srcOrd="0" destOrd="0" parTransId="{3E496419-2D67-4171-B2F6-B2D003ADFBB8}" sibTransId="{25136018-0087-479F-AAF3-ABDE83444CF7}"/>
    <dgm:cxn modelId="{B0D280E6-7626-477B-8446-3A4C3C27F1D8}" type="presOf" srcId="{3E496419-2D67-4171-B2F6-B2D003ADFBB8}" destId="{AD33AAD5-ADF1-4F88-AA34-8FCD397792B1}" srcOrd="0" destOrd="0" presId="urn:microsoft.com/office/officeart/2005/8/layout/hierarchy1"/>
    <dgm:cxn modelId="{BC8C0F02-88EA-44F5-BD05-D72F631A2B93}" type="presOf" srcId="{1360C60F-738A-498C-A6D2-DE93AA9F6A07}" destId="{9B18D902-5091-4B7D-A5DC-236A8C48E2D2}" srcOrd="0" destOrd="0" presId="urn:microsoft.com/office/officeart/2005/8/layout/hierarchy1"/>
    <dgm:cxn modelId="{9B4E2173-1B7B-49A4-B088-C812CE34676D}" srcId="{1DDEBB92-EFBB-48A1-9A1A-B333B2D080CD}" destId="{1360C60F-738A-498C-A6D2-DE93AA9F6A07}" srcOrd="1" destOrd="0" parTransId="{8F5B71F0-E23E-4F5A-A010-283611C1F01D}" sibTransId="{D751513A-D9E7-40EB-A0A2-59C3EAB0F58E}"/>
    <dgm:cxn modelId="{D1C084CD-F144-4219-B4B4-CFF64C898CDA}" type="presOf" srcId="{A411B1D0-0447-462A-8F5D-31E2276C8468}" destId="{C17A8910-950A-4B33-B687-75EDA5F187D8}" srcOrd="0" destOrd="0" presId="urn:microsoft.com/office/officeart/2005/8/layout/hierarchy1"/>
    <dgm:cxn modelId="{CB3A11CE-A606-4C43-AABD-06A7D2D63789}" type="presOf" srcId="{8F5B71F0-E23E-4F5A-A010-283611C1F01D}" destId="{8180A8FA-B9B0-4C17-A888-FC1E87F0E75A}" srcOrd="0" destOrd="0" presId="urn:microsoft.com/office/officeart/2005/8/layout/hierarchy1"/>
    <dgm:cxn modelId="{8131CA15-37CA-4D80-96C1-D9C42860D1A9}" type="presOf" srcId="{1DDEBB92-EFBB-48A1-9A1A-B333B2D080CD}" destId="{87CB3B1A-EDCA-413E-971A-1FF04012780F}" srcOrd="0" destOrd="0" presId="urn:microsoft.com/office/officeart/2005/8/layout/hierarchy1"/>
    <dgm:cxn modelId="{C58BFCE5-8AAE-44E7-AF13-A8A3881B75D6}" type="presOf" srcId="{CF16C13E-EA74-4353-811E-348A3FECB7A5}" destId="{5A63D5BB-A836-4810-BDE5-587E8DE1F879}" srcOrd="0" destOrd="0" presId="urn:microsoft.com/office/officeart/2005/8/layout/hierarchy1"/>
    <dgm:cxn modelId="{CF9A19F1-3BAF-4A01-BB85-8A0C06A5F139}" type="presParOf" srcId="{5A63D5BB-A836-4810-BDE5-587E8DE1F879}" destId="{69701A68-4B6C-49FA-ABED-E1630ED0D385}" srcOrd="0" destOrd="0" presId="urn:microsoft.com/office/officeart/2005/8/layout/hierarchy1"/>
    <dgm:cxn modelId="{902467EB-D075-4463-BA65-FED7663FB21E}" type="presParOf" srcId="{69701A68-4B6C-49FA-ABED-E1630ED0D385}" destId="{13CB235E-7002-473E-A0DA-10D08910A4E9}" srcOrd="0" destOrd="0" presId="urn:microsoft.com/office/officeart/2005/8/layout/hierarchy1"/>
    <dgm:cxn modelId="{65F6B795-8D05-431D-AE56-B3DBA1B47C70}" type="presParOf" srcId="{13CB235E-7002-473E-A0DA-10D08910A4E9}" destId="{717837F6-08DD-4653-83B7-925262DDC3C5}" srcOrd="0" destOrd="0" presId="urn:microsoft.com/office/officeart/2005/8/layout/hierarchy1"/>
    <dgm:cxn modelId="{9524F548-E5F5-43F1-A2D3-2A096699ABF4}" type="presParOf" srcId="{13CB235E-7002-473E-A0DA-10D08910A4E9}" destId="{87CB3B1A-EDCA-413E-971A-1FF04012780F}" srcOrd="1" destOrd="0" presId="urn:microsoft.com/office/officeart/2005/8/layout/hierarchy1"/>
    <dgm:cxn modelId="{8B87BFAA-360B-4CDF-99AF-67B116EA0F11}" type="presParOf" srcId="{69701A68-4B6C-49FA-ABED-E1630ED0D385}" destId="{3B1E1BF4-43F2-4E90-A488-7F8D018A482D}" srcOrd="1" destOrd="0" presId="urn:microsoft.com/office/officeart/2005/8/layout/hierarchy1"/>
    <dgm:cxn modelId="{94006904-7273-4851-8BC1-5962AC2B6B87}" type="presParOf" srcId="{3B1E1BF4-43F2-4E90-A488-7F8D018A482D}" destId="{AD33AAD5-ADF1-4F88-AA34-8FCD397792B1}" srcOrd="0" destOrd="0" presId="urn:microsoft.com/office/officeart/2005/8/layout/hierarchy1"/>
    <dgm:cxn modelId="{D747F62A-A51A-470E-BC2A-C0F7776E1C39}" type="presParOf" srcId="{3B1E1BF4-43F2-4E90-A488-7F8D018A482D}" destId="{2DA1F6B8-C455-451B-B709-5E65C00BC3A1}" srcOrd="1" destOrd="0" presId="urn:microsoft.com/office/officeart/2005/8/layout/hierarchy1"/>
    <dgm:cxn modelId="{A7AB248B-4857-41CD-9F5B-5431B149A6CC}" type="presParOf" srcId="{2DA1F6B8-C455-451B-B709-5E65C00BC3A1}" destId="{C321F5E9-1B38-4C31-BB2A-5FB2513AFC3F}" srcOrd="0" destOrd="0" presId="urn:microsoft.com/office/officeart/2005/8/layout/hierarchy1"/>
    <dgm:cxn modelId="{C44DF722-6771-4D70-8313-DF74C5B7AC4F}" type="presParOf" srcId="{C321F5E9-1B38-4C31-BB2A-5FB2513AFC3F}" destId="{721FB5C7-BAE6-47CB-826D-5183B2C0B706}" srcOrd="0" destOrd="0" presId="urn:microsoft.com/office/officeart/2005/8/layout/hierarchy1"/>
    <dgm:cxn modelId="{11113758-BCA5-4A48-9043-0FE5B93150A7}" type="presParOf" srcId="{C321F5E9-1B38-4C31-BB2A-5FB2513AFC3F}" destId="{C17A8910-950A-4B33-B687-75EDA5F187D8}" srcOrd="1" destOrd="0" presId="urn:microsoft.com/office/officeart/2005/8/layout/hierarchy1"/>
    <dgm:cxn modelId="{631955A5-793B-4ED7-98AE-FC78A14E9CBF}" type="presParOf" srcId="{2DA1F6B8-C455-451B-B709-5E65C00BC3A1}" destId="{E455681A-D557-4E60-91B3-3FC2024946C0}" srcOrd="1" destOrd="0" presId="urn:microsoft.com/office/officeart/2005/8/layout/hierarchy1"/>
    <dgm:cxn modelId="{8C9D30E2-FA82-4704-87D2-124EAB230813}" type="presParOf" srcId="{3B1E1BF4-43F2-4E90-A488-7F8D018A482D}" destId="{8180A8FA-B9B0-4C17-A888-FC1E87F0E75A}" srcOrd="2" destOrd="0" presId="urn:microsoft.com/office/officeart/2005/8/layout/hierarchy1"/>
    <dgm:cxn modelId="{05EF8DBF-E20E-46F0-ACCD-E1E1563C037E}" type="presParOf" srcId="{3B1E1BF4-43F2-4E90-A488-7F8D018A482D}" destId="{461EE618-6758-4A03-AB18-9A5C273338B5}" srcOrd="3" destOrd="0" presId="urn:microsoft.com/office/officeart/2005/8/layout/hierarchy1"/>
    <dgm:cxn modelId="{3BA7CE38-E2A8-4DBC-8A90-90D2FBEFE889}" type="presParOf" srcId="{461EE618-6758-4A03-AB18-9A5C273338B5}" destId="{D33B8CF5-22FC-4840-AC7B-B98A31903F01}" srcOrd="0" destOrd="0" presId="urn:microsoft.com/office/officeart/2005/8/layout/hierarchy1"/>
    <dgm:cxn modelId="{B53865D8-652E-4EB8-8F09-2448C3207438}" type="presParOf" srcId="{D33B8CF5-22FC-4840-AC7B-B98A31903F01}" destId="{B5816C3D-1130-4277-A139-D37CF26C1FA5}" srcOrd="0" destOrd="0" presId="urn:microsoft.com/office/officeart/2005/8/layout/hierarchy1"/>
    <dgm:cxn modelId="{98D830E7-F76E-4954-AD10-FB40DB8CA907}" type="presParOf" srcId="{D33B8CF5-22FC-4840-AC7B-B98A31903F01}" destId="{9B18D902-5091-4B7D-A5DC-236A8C48E2D2}" srcOrd="1" destOrd="0" presId="urn:microsoft.com/office/officeart/2005/8/layout/hierarchy1"/>
    <dgm:cxn modelId="{5F45FC96-8802-497B-9733-875242B4FAB8}" type="presParOf" srcId="{461EE618-6758-4A03-AB18-9A5C273338B5}" destId="{2048FBA9-3164-4981-B8FC-B3C1F3B5E2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6E903F-C7E2-4E47-A1F6-38F7512E74B1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E73742-10D9-419A-8515-66FAFE3338FC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Открытый доклад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E9DFFF-FBBF-48BA-8221-61C4C7F0BB73}" type="parTrans" cxnId="{3169EF0A-A986-42AF-B28F-F072BF86912A}">
      <dgm:prSet/>
      <dgm:spPr/>
      <dgm:t>
        <a:bodyPr/>
        <a:lstStyle/>
        <a:p>
          <a:endParaRPr lang="ru-RU"/>
        </a:p>
      </dgm:t>
    </dgm:pt>
    <dgm:pt modelId="{2343989D-F2A2-412B-9253-2F238155C010}" type="sibTrans" cxnId="{3169EF0A-A986-42AF-B28F-F072BF86912A}">
      <dgm:prSet/>
      <dgm:spPr/>
      <dgm:t>
        <a:bodyPr/>
        <a:lstStyle/>
        <a:p>
          <a:endParaRPr lang="ru-RU"/>
        </a:p>
      </dgm:t>
    </dgm:pt>
    <dgm:pt modelId="{7E40C465-DFAB-486F-95A5-9A094F0E1113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Семинар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184A11-A219-4236-AAA6-AD9C35ECB3CC}" type="parTrans" cxnId="{25E5CEF4-8CAC-43A1-AA8F-936F98E77A37}">
      <dgm:prSet/>
      <dgm:spPr/>
      <dgm:t>
        <a:bodyPr/>
        <a:lstStyle/>
        <a:p>
          <a:endParaRPr lang="ru-RU"/>
        </a:p>
      </dgm:t>
    </dgm:pt>
    <dgm:pt modelId="{C11794A0-05EB-4D4F-A428-D1E1E7D24B36}" type="sibTrans" cxnId="{25E5CEF4-8CAC-43A1-AA8F-936F98E77A37}">
      <dgm:prSet/>
      <dgm:spPr/>
      <dgm:t>
        <a:bodyPr/>
        <a:lstStyle/>
        <a:p>
          <a:endParaRPr lang="ru-RU"/>
        </a:p>
      </dgm:t>
    </dgm:pt>
    <dgm:pt modelId="{A6AF85C3-0435-4058-91D2-279A97A57E8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Пресс-конференция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CF9AAC-076C-482F-84E0-164CD74AFBDE}" type="parTrans" cxnId="{9FD73325-BD95-4653-A272-21FEEE015E15}">
      <dgm:prSet/>
      <dgm:spPr/>
      <dgm:t>
        <a:bodyPr/>
        <a:lstStyle/>
        <a:p>
          <a:endParaRPr lang="ru-RU"/>
        </a:p>
      </dgm:t>
    </dgm:pt>
    <dgm:pt modelId="{40FEEDA7-B7E2-43AF-A637-E95FE7B71633}" type="sibTrans" cxnId="{9FD73325-BD95-4653-A272-21FEEE015E15}">
      <dgm:prSet/>
      <dgm:spPr/>
      <dgm:t>
        <a:bodyPr/>
        <a:lstStyle/>
        <a:p>
          <a:endParaRPr lang="ru-RU"/>
        </a:p>
      </dgm:t>
    </dgm:pt>
    <dgm:pt modelId="{0AAE8042-131E-49BC-9A74-6BDD9876B390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Стендовый доклад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125299-B703-4AE8-B814-0309AD3F0555}" type="parTrans" cxnId="{8EEB68B9-6A17-4AC3-8444-8AE76BE8EDF4}">
      <dgm:prSet/>
      <dgm:spPr/>
      <dgm:t>
        <a:bodyPr/>
        <a:lstStyle/>
        <a:p>
          <a:endParaRPr lang="ru-RU"/>
        </a:p>
      </dgm:t>
    </dgm:pt>
    <dgm:pt modelId="{E2B2383B-6543-4588-A8B6-2FF51D88917B}" type="sibTrans" cxnId="{8EEB68B9-6A17-4AC3-8444-8AE76BE8EDF4}">
      <dgm:prSet/>
      <dgm:spPr/>
      <dgm:t>
        <a:bodyPr/>
        <a:lstStyle/>
        <a:p>
          <a:endParaRPr lang="ru-RU"/>
        </a:p>
      </dgm:t>
    </dgm:pt>
    <dgm:pt modelId="{A73076B7-8065-46E1-91FB-DEC594500894}">
      <dgm:prSet custT="1"/>
      <dgm:spPr/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Самопрезентация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A50A601-6C03-42C9-8606-C2FD1C69DA68}" type="parTrans" cxnId="{11BD051A-21FB-465F-B849-3378E0BEAF94}">
      <dgm:prSet/>
      <dgm:spPr/>
      <dgm:t>
        <a:bodyPr/>
        <a:lstStyle/>
        <a:p>
          <a:endParaRPr lang="ru-RU"/>
        </a:p>
      </dgm:t>
    </dgm:pt>
    <dgm:pt modelId="{9FBB62C0-1E8D-4912-9949-346B1903B1AD}" type="sibTrans" cxnId="{11BD051A-21FB-465F-B849-3378E0BEAF94}">
      <dgm:prSet/>
      <dgm:spPr/>
      <dgm:t>
        <a:bodyPr/>
        <a:lstStyle/>
        <a:p>
          <a:endParaRPr lang="ru-RU"/>
        </a:p>
      </dgm:t>
    </dgm:pt>
    <dgm:pt modelId="{25D08FEA-B159-42FD-AB29-F1496E94A2B5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Конференция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8A0C597-9265-46F4-A7B2-147DB5796C0C}" type="parTrans" cxnId="{E76E415D-3948-4C9B-A9C5-ED7BCB245783}">
      <dgm:prSet/>
      <dgm:spPr/>
      <dgm:t>
        <a:bodyPr/>
        <a:lstStyle/>
        <a:p>
          <a:endParaRPr lang="ru-RU"/>
        </a:p>
      </dgm:t>
    </dgm:pt>
    <dgm:pt modelId="{DFC55D33-EECA-4EA0-9E29-721784114E58}" type="sibTrans" cxnId="{E76E415D-3948-4C9B-A9C5-ED7BCB245783}">
      <dgm:prSet/>
      <dgm:spPr/>
      <dgm:t>
        <a:bodyPr/>
        <a:lstStyle/>
        <a:p>
          <a:endParaRPr lang="ru-RU"/>
        </a:p>
      </dgm:t>
    </dgm:pt>
    <dgm:pt modelId="{F2EC3B0D-1FB8-4257-812A-891DA4403F9B}">
      <dgm:prSet custT="1"/>
      <dgm:spPr/>
      <dgm:t>
        <a:bodyPr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Видеоконференция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C30AE0-3B64-4B96-9B2B-F53C6CFA6C17}" type="parTrans" cxnId="{9DC715CE-EE3D-4274-8038-47DF77F98740}">
      <dgm:prSet/>
      <dgm:spPr/>
      <dgm:t>
        <a:bodyPr/>
        <a:lstStyle/>
        <a:p>
          <a:endParaRPr lang="ru-RU"/>
        </a:p>
      </dgm:t>
    </dgm:pt>
    <dgm:pt modelId="{CFF7CBD8-CEF0-4159-8ADB-8B6E938A54E6}" type="sibTrans" cxnId="{9DC715CE-EE3D-4274-8038-47DF77F98740}">
      <dgm:prSet/>
      <dgm:spPr/>
      <dgm:t>
        <a:bodyPr/>
        <a:lstStyle/>
        <a:p>
          <a:endParaRPr lang="ru-RU"/>
        </a:p>
      </dgm:t>
    </dgm:pt>
    <dgm:pt modelId="{2DD6EE88-4B7C-4B8C-8494-021813DF9912}" type="pres">
      <dgm:prSet presAssocID="{446E903F-C7E2-4E47-A1F6-38F7512E74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5E5DD5-568B-4CD5-87C2-46B73D5B79B1}" type="pres">
      <dgm:prSet presAssocID="{446E903F-C7E2-4E47-A1F6-38F7512E74B1}" presName="Name1" presStyleCnt="0"/>
      <dgm:spPr/>
    </dgm:pt>
    <dgm:pt modelId="{38CD145B-375E-43F9-B757-0FB27BD8C9E4}" type="pres">
      <dgm:prSet presAssocID="{446E903F-C7E2-4E47-A1F6-38F7512E74B1}" presName="cycle" presStyleCnt="0"/>
      <dgm:spPr/>
    </dgm:pt>
    <dgm:pt modelId="{DB2BBE16-66C0-443C-ACAF-081486A1D603}" type="pres">
      <dgm:prSet presAssocID="{446E903F-C7E2-4E47-A1F6-38F7512E74B1}" presName="srcNode" presStyleLbl="node1" presStyleIdx="0" presStyleCnt="7"/>
      <dgm:spPr/>
    </dgm:pt>
    <dgm:pt modelId="{2A4FF464-6734-4418-9A38-3AC3ED73F302}" type="pres">
      <dgm:prSet presAssocID="{446E903F-C7E2-4E47-A1F6-38F7512E74B1}" presName="conn" presStyleLbl="parChTrans1D2" presStyleIdx="0" presStyleCnt="1"/>
      <dgm:spPr/>
      <dgm:t>
        <a:bodyPr/>
        <a:lstStyle/>
        <a:p>
          <a:endParaRPr lang="ru-RU"/>
        </a:p>
      </dgm:t>
    </dgm:pt>
    <dgm:pt modelId="{B3D9E7E5-7736-45F0-839F-EE7E8FD40A73}" type="pres">
      <dgm:prSet presAssocID="{446E903F-C7E2-4E47-A1F6-38F7512E74B1}" presName="extraNode" presStyleLbl="node1" presStyleIdx="0" presStyleCnt="7"/>
      <dgm:spPr/>
    </dgm:pt>
    <dgm:pt modelId="{8910DBD4-E14D-41CA-BE2A-1561C51FDFA5}" type="pres">
      <dgm:prSet presAssocID="{446E903F-C7E2-4E47-A1F6-38F7512E74B1}" presName="dstNode" presStyleLbl="node1" presStyleIdx="0" presStyleCnt="7"/>
      <dgm:spPr/>
    </dgm:pt>
    <dgm:pt modelId="{4139101C-B2A1-425D-8AC6-1AF0B7154646}" type="pres">
      <dgm:prSet presAssocID="{60E73742-10D9-419A-8515-66FAFE3338F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0DC01-6FB2-4FC9-9DD0-D0755FAC9CD4}" type="pres">
      <dgm:prSet presAssocID="{60E73742-10D9-419A-8515-66FAFE3338FC}" presName="accent_1" presStyleCnt="0"/>
      <dgm:spPr/>
    </dgm:pt>
    <dgm:pt modelId="{4455EB96-E226-4C3A-A4AA-44A75FA69FED}" type="pres">
      <dgm:prSet presAssocID="{60E73742-10D9-419A-8515-66FAFE3338FC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AAAFB0-0F11-4418-B85E-B668C79BCD0A}" type="pres">
      <dgm:prSet presAssocID="{7E40C465-DFAB-486F-95A5-9A094F0E111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9B117-3CAA-412D-87BD-7A7D218636D7}" type="pres">
      <dgm:prSet presAssocID="{7E40C465-DFAB-486F-95A5-9A094F0E1113}" presName="accent_2" presStyleCnt="0"/>
      <dgm:spPr/>
    </dgm:pt>
    <dgm:pt modelId="{C5969204-C2DA-42BD-94B5-0F460E5F7DF1}" type="pres">
      <dgm:prSet presAssocID="{7E40C465-DFAB-486F-95A5-9A094F0E1113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D6637D-3275-45E8-96D8-4CDB98405C8C}" type="pres">
      <dgm:prSet presAssocID="{A6AF85C3-0435-4058-91D2-279A97A57E8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3F735-CCEC-4666-AE50-F2473A62DEAD}" type="pres">
      <dgm:prSet presAssocID="{A6AF85C3-0435-4058-91D2-279A97A57E81}" presName="accent_3" presStyleCnt="0"/>
      <dgm:spPr/>
    </dgm:pt>
    <dgm:pt modelId="{6E77F523-4ACF-4ECB-82FA-C57C444DDDAC}" type="pres">
      <dgm:prSet presAssocID="{A6AF85C3-0435-4058-91D2-279A97A57E81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9F9432-A835-4B7A-BC10-4C6A6EE99F8E}" type="pres">
      <dgm:prSet presAssocID="{0AAE8042-131E-49BC-9A74-6BDD9876B39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F3003-091E-491B-BA5D-2B8E1F82287E}" type="pres">
      <dgm:prSet presAssocID="{0AAE8042-131E-49BC-9A74-6BDD9876B390}" presName="accent_4" presStyleCnt="0"/>
      <dgm:spPr/>
    </dgm:pt>
    <dgm:pt modelId="{493D1154-731A-48CC-BEBB-66D4F7221B3F}" type="pres">
      <dgm:prSet presAssocID="{0AAE8042-131E-49BC-9A74-6BDD9876B390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29B8A65-ED60-4BEF-95B2-EE25E2B70BB8}" type="pres">
      <dgm:prSet presAssocID="{A73076B7-8065-46E1-91FB-DEC59450089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9506-727E-4765-8838-34DFEE4EABA1}" type="pres">
      <dgm:prSet presAssocID="{A73076B7-8065-46E1-91FB-DEC594500894}" presName="accent_5" presStyleCnt="0"/>
      <dgm:spPr/>
    </dgm:pt>
    <dgm:pt modelId="{2919489C-C787-4998-8D44-47300758C7AA}" type="pres">
      <dgm:prSet presAssocID="{A73076B7-8065-46E1-91FB-DEC594500894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3736223-3773-424E-8EBC-B2DED6F2C03B}" type="pres">
      <dgm:prSet presAssocID="{25D08FEA-B159-42FD-AB29-F1496E94A2B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740EA-4B62-4E32-88A2-B765A9979C0E}" type="pres">
      <dgm:prSet presAssocID="{25D08FEA-B159-42FD-AB29-F1496E94A2B5}" presName="accent_6" presStyleCnt="0"/>
      <dgm:spPr/>
    </dgm:pt>
    <dgm:pt modelId="{BC52DEB6-F1F5-4143-A6E2-496609E051EF}" type="pres">
      <dgm:prSet presAssocID="{25D08FEA-B159-42FD-AB29-F1496E94A2B5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DBFA113-F168-406B-AA64-EF8A289FAE26}" type="pres">
      <dgm:prSet presAssocID="{F2EC3B0D-1FB8-4257-812A-891DA4403F9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66E01-1081-491C-9F19-0A9CA4595C52}" type="pres">
      <dgm:prSet presAssocID="{F2EC3B0D-1FB8-4257-812A-891DA4403F9B}" presName="accent_7" presStyleCnt="0"/>
      <dgm:spPr/>
    </dgm:pt>
    <dgm:pt modelId="{6BCBFC47-2BD5-4642-B83A-FE61684AC254}" type="pres">
      <dgm:prSet presAssocID="{F2EC3B0D-1FB8-4257-812A-891DA4403F9B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104EFD98-8AE0-402A-B9CA-F952CE998261}" type="presOf" srcId="{0AAE8042-131E-49BC-9A74-6BDD9876B390}" destId="{F49F9432-A835-4B7A-BC10-4C6A6EE99F8E}" srcOrd="0" destOrd="0" presId="urn:microsoft.com/office/officeart/2008/layout/VerticalCurvedList"/>
    <dgm:cxn modelId="{9DC715CE-EE3D-4274-8038-47DF77F98740}" srcId="{446E903F-C7E2-4E47-A1F6-38F7512E74B1}" destId="{F2EC3B0D-1FB8-4257-812A-891DA4403F9B}" srcOrd="6" destOrd="0" parTransId="{29C30AE0-3B64-4B96-9B2B-F53C6CFA6C17}" sibTransId="{CFF7CBD8-CEF0-4159-8ADB-8B6E938A54E6}"/>
    <dgm:cxn modelId="{C0A9EEE3-0829-4C2B-93DD-E1F0E6802B35}" type="presOf" srcId="{7E40C465-DFAB-486F-95A5-9A094F0E1113}" destId="{FAAAAFB0-0F11-4418-B85E-B668C79BCD0A}" srcOrd="0" destOrd="0" presId="urn:microsoft.com/office/officeart/2008/layout/VerticalCurvedList"/>
    <dgm:cxn modelId="{A5569F3A-49E6-4AA1-A287-36D6340B487B}" type="presOf" srcId="{A6AF85C3-0435-4058-91D2-279A97A57E81}" destId="{5AD6637D-3275-45E8-96D8-4CDB98405C8C}" srcOrd="0" destOrd="0" presId="urn:microsoft.com/office/officeart/2008/layout/VerticalCurvedList"/>
    <dgm:cxn modelId="{E76E415D-3948-4C9B-A9C5-ED7BCB245783}" srcId="{446E903F-C7E2-4E47-A1F6-38F7512E74B1}" destId="{25D08FEA-B159-42FD-AB29-F1496E94A2B5}" srcOrd="5" destOrd="0" parTransId="{08A0C597-9265-46F4-A7B2-147DB5796C0C}" sibTransId="{DFC55D33-EECA-4EA0-9E29-721784114E58}"/>
    <dgm:cxn modelId="{8B6B2D96-7A71-47D7-BB9E-66219EC56933}" type="presOf" srcId="{60E73742-10D9-419A-8515-66FAFE3338FC}" destId="{4139101C-B2A1-425D-8AC6-1AF0B7154646}" srcOrd="0" destOrd="0" presId="urn:microsoft.com/office/officeart/2008/layout/VerticalCurvedList"/>
    <dgm:cxn modelId="{25E5CEF4-8CAC-43A1-AA8F-936F98E77A37}" srcId="{446E903F-C7E2-4E47-A1F6-38F7512E74B1}" destId="{7E40C465-DFAB-486F-95A5-9A094F0E1113}" srcOrd="1" destOrd="0" parTransId="{21184A11-A219-4236-AAA6-AD9C35ECB3CC}" sibTransId="{C11794A0-05EB-4D4F-A428-D1E1E7D24B36}"/>
    <dgm:cxn modelId="{FFF08322-D050-44E4-9863-DB9D60B8CB39}" type="presOf" srcId="{F2EC3B0D-1FB8-4257-812A-891DA4403F9B}" destId="{DDBFA113-F168-406B-AA64-EF8A289FAE26}" srcOrd="0" destOrd="0" presId="urn:microsoft.com/office/officeart/2008/layout/VerticalCurvedList"/>
    <dgm:cxn modelId="{E2A148B0-21BD-4E24-8294-0EDA438141D5}" type="presOf" srcId="{25D08FEA-B159-42FD-AB29-F1496E94A2B5}" destId="{73736223-3773-424E-8EBC-B2DED6F2C03B}" srcOrd="0" destOrd="0" presId="urn:microsoft.com/office/officeart/2008/layout/VerticalCurvedList"/>
    <dgm:cxn modelId="{D69A5E70-BC3B-425F-854E-8E4D5C48DDB5}" type="presOf" srcId="{446E903F-C7E2-4E47-A1F6-38F7512E74B1}" destId="{2DD6EE88-4B7C-4B8C-8494-021813DF9912}" srcOrd="0" destOrd="0" presId="urn:microsoft.com/office/officeart/2008/layout/VerticalCurvedList"/>
    <dgm:cxn modelId="{3169EF0A-A986-42AF-B28F-F072BF86912A}" srcId="{446E903F-C7E2-4E47-A1F6-38F7512E74B1}" destId="{60E73742-10D9-419A-8515-66FAFE3338FC}" srcOrd="0" destOrd="0" parTransId="{E1E9DFFF-FBBF-48BA-8221-61C4C7F0BB73}" sibTransId="{2343989D-F2A2-412B-9253-2F238155C010}"/>
    <dgm:cxn modelId="{11BD051A-21FB-465F-B849-3378E0BEAF94}" srcId="{446E903F-C7E2-4E47-A1F6-38F7512E74B1}" destId="{A73076B7-8065-46E1-91FB-DEC594500894}" srcOrd="4" destOrd="0" parTransId="{5A50A601-6C03-42C9-8606-C2FD1C69DA68}" sibTransId="{9FBB62C0-1E8D-4912-9949-346B1903B1AD}"/>
    <dgm:cxn modelId="{CE6314A6-772C-4A8D-BF25-6A2066F70AB5}" type="presOf" srcId="{2343989D-F2A2-412B-9253-2F238155C010}" destId="{2A4FF464-6734-4418-9A38-3AC3ED73F302}" srcOrd="0" destOrd="0" presId="urn:microsoft.com/office/officeart/2008/layout/VerticalCurvedList"/>
    <dgm:cxn modelId="{9FD73325-BD95-4653-A272-21FEEE015E15}" srcId="{446E903F-C7E2-4E47-A1F6-38F7512E74B1}" destId="{A6AF85C3-0435-4058-91D2-279A97A57E81}" srcOrd="2" destOrd="0" parTransId="{7ECF9AAC-076C-482F-84E0-164CD74AFBDE}" sibTransId="{40FEEDA7-B7E2-43AF-A637-E95FE7B71633}"/>
    <dgm:cxn modelId="{8EEB68B9-6A17-4AC3-8444-8AE76BE8EDF4}" srcId="{446E903F-C7E2-4E47-A1F6-38F7512E74B1}" destId="{0AAE8042-131E-49BC-9A74-6BDD9876B390}" srcOrd="3" destOrd="0" parTransId="{77125299-B703-4AE8-B814-0309AD3F0555}" sibTransId="{E2B2383B-6543-4588-A8B6-2FF51D88917B}"/>
    <dgm:cxn modelId="{81008E18-3E5E-426C-B812-52AB7E789D22}" type="presOf" srcId="{A73076B7-8065-46E1-91FB-DEC594500894}" destId="{129B8A65-ED60-4BEF-95B2-EE25E2B70BB8}" srcOrd="0" destOrd="0" presId="urn:microsoft.com/office/officeart/2008/layout/VerticalCurvedList"/>
    <dgm:cxn modelId="{6127F3CD-6AEE-4215-BAB0-32EDAC4402E8}" type="presParOf" srcId="{2DD6EE88-4B7C-4B8C-8494-021813DF9912}" destId="{DF5E5DD5-568B-4CD5-87C2-46B73D5B79B1}" srcOrd="0" destOrd="0" presId="urn:microsoft.com/office/officeart/2008/layout/VerticalCurvedList"/>
    <dgm:cxn modelId="{AD3FD704-BA80-4D14-B799-0CE381C07CF6}" type="presParOf" srcId="{DF5E5DD5-568B-4CD5-87C2-46B73D5B79B1}" destId="{38CD145B-375E-43F9-B757-0FB27BD8C9E4}" srcOrd="0" destOrd="0" presId="urn:microsoft.com/office/officeart/2008/layout/VerticalCurvedList"/>
    <dgm:cxn modelId="{0B36D670-7C04-4FFD-9BDC-FCA6D994D1BD}" type="presParOf" srcId="{38CD145B-375E-43F9-B757-0FB27BD8C9E4}" destId="{DB2BBE16-66C0-443C-ACAF-081486A1D603}" srcOrd="0" destOrd="0" presId="urn:microsoft.com/office/officeart/2008/layout/VerticalCurvedList"/>
    <dgm:cxn modelId="{8B484533-52E0-4378-B73A-97C57B9F5FA9}" type="presParOf" srcId="{38CD145B-375E-43F9-B757-0FB27BD8C9E4}" destId="{2A4FF464-6734-4418-9A38-3AC3ED73F302}" srcOrd="1" destOrd="0" presId="urn:microsoft.com/office/officeart/2008/layout/VerticalCurvedList"/>
    <dgm:cxn modelId="{D46EBF78-78D9-4E7B-9C7A-F4ACD9699085}" type="presParOf" srcId="{38CD145B-375E-43F9-B757-0FB27BD8C9E4}" destId="{B3D9E7E5-7736-45F0-839F-EE7E8FD40A73}" srcOrd="2" destOrd="0" presId="urn:microsoft.com/office/officeart/2008/layout/VerticalCurvedList"/>
    <dgm:cxn modelId="{D7E3FB79-B414-4365-A972-F952052C86DA}" type="presParOf" srcId="{38CD145B-375E-43F9-B757-0FB27BD8C9E4}" destId="{8910DBD4-E14D-41CA-BE2A-1561C51FDFA5}" srcOrd="3" destOrd="0" presId="urn:microsoft.com/office/officeart/2008/layout/VerticalCurvedList"/>
    <dgm:cxn modelId="{289A8833-7F53-4ED1-8528-71A68DE3452C}" type="presParOf" srcId="{DF5E5DD5-568B-4CD5-87C2-46B73D5B79B1}" destId="{4139101C-B2A1-425D-8AC6-1AF0B7154646}" srcOrd="1" destOrd="0" presId="urn:microsoft.com/office/officeart/2008/layout/VerticalCurvedList"/>
    <dgm:cxn modelId="{FD39225A-A8D3-4BFA-944E-A218C2E080C5}" type="presParOf" srcId="{DF5E5DD5-568B-4CD5-87C2-46B73D5B79B1}" destId="{8990DC01-6FB2-4FC9-9DD0-D0755FAC9CD4}" srcOrd="2" destOrd="0" presId="urn:microsoft.com/office/officeart/2008/layout/VerticalCurvedList"/>
    <dgm:cxn modelId="{4DBBF141-CB49-48CA-B517-A602AC66FC12}" type="presParOf" srcId="{8990DC01-6FB2-4FC9-9DD0-D0755FAC9CD4}" destId="{4455EB96-E226-4C3A-A4AA-44A75FA69FED}" srcOrd="0" destOrd="0" presId="urn:microsoft.com/office/officeart/2008/layout/VerticalCurvedList"/>
    <dgm:cxn modelId="{986C46BB-7EC1-4D7D-AEAF-8EA29AE32F50}" type="presParOf" srcId="{DF5E5DD5-568B-4CD5-87C2-46B73D5B79B1}" destId="{FAAAAFB0-0F11-4418-B85E-B668C79BCD0A}" srcOrd="3" destOrd="0" presId="urn:microsoft.com/office/officeart/2008/layout/VerticalCurvedList"/>
    <dgm:cxn modelId="{603667A4-447C-4421-86F6-F56072B49A41}" type="presParOf" srcId="{DF5E5DD5-568B-4CD5-87C2-46B73D5B79B1}" destId="{FA09B117-3CAA-412D-87BD-7A7D218636D7}" srcOrd="4" destOrd="0" presId="urn:microsoft.com/office/officeart/2008/layout/VerticalCurvedList"/>
    <dgm:cxn modelId="{90CA2139-D697-4CDB-80C0-AB69E42693A7}" type="presParOf" srcId="{FA09B117-3CAA-412D-87BD-7A7D218636D7}" destId="{C5969204-C2DA-42BD-94B5-0F460E5F7DF1}" srcOrd="0" destOrd="0" presId="urn:microsoft.com/office/officeart/2008/layout/VerticalCurvedList"/>
    <dgm:cxn modelId="{6AC045DA-75BA-4B14-A1E9-8D4A40546AF0}" type="presParOf" srcId="{DF5E5DD5-568B-4CD5-87C2-46B73D5B79B1}" destId="{5AD6637D-3275-45E8-96D8-4CDB98405C8C}" srcOrd="5" destOrd="0" presId="urn:microsoft.com/office/officeart/2008/layout/VerticalCurvedList"/>
    <dgm:cxn modelId="{0E2D8C8C-110A-4710-A75C-504CB6B8B93B}" type="presParOf" srcId="{DF5E5DD5-568B-4CD5-87C2-46B73D5B79B1}" destId="{C403F735-CCEC-4666-AE50-F2473A62DEAD}" srcOrd="6" destOrd="0" presId="urn:microsoft.com/office/officeart/2008/layout/VerticalCurvedList"/>
    <dgm:cxn modelId="{958AC938-609F-405F-929E-456BBFB16895}" type="presParOf" srcId="{C403F735-CCEC-4666-AE50-F2473A62DEAD}" destId="{6E77F523-4ACF-4ECB-82FA-C57C444DDDAC}" srcOrd="0" destOrd="0" presId="urn:microsoft.com/office/officeart/2008/layout/VerticalCurvedList"/>
    <dgm:cxn modelId="{2B1E44E6-EE5F-45AA-8DE4-BEB5E8C2BBAC}" type="presParOf" srcId="{DF5E5DD5-568B-4CD5-87C2-46B73D5B79B1}" destId="{F49F9432-A835-4B7A-BC10-4C6A6EE99F8E}" srcOrd="7" destOrd="0" presId="urn:microsoft.com/office/officeart/2008/layout/VerticalCurvedList"/>
    <dgm:cxn modelId="{0D9459B8-31DD-44EA-AC1E-1A5B94D9700A}" type="presParOf" srcId="{DF5E5DD5-568B-4CD5-87C2-46B73D5B79B1}" destId="{234F3003-091E-491B-BA5D-2B8E1F82287E}" srcOrd="8" destOrd="0" presId="urn:microsoft.com/office/officeart/2008/layout/VerticalCurvedList"/>
    <dgm:cxn modelId="{1C681470-9F2E-472B-9623-619FF7E0457B}" type="presParOf" srcId="{234F3003-091E-491B-BA5D-2B8E1F82287E}" destId="{493D1154-731A-48CC-BEBB-66D4F7221B3F}" srcOrd="0" destOrd="0" presId="urn:microsoft.com/office/officeart/2008/layout/VerticalCurvedList"/>
    <dgm:cxn modelId="{3BA61F36-88C5-4826-8F9E-2C8DAE3C0281}" type="presParOf" srcId="{DF5E5DD5-568B-4CD5-87C2-46B73D5B79B1}" destId="{129B8A65-ED60-4BEF-95B2-EE25E2B70BB8}" srcOrd="9" destOrd="0" presId="urn:microsoft.com/office/officeart/2008/layout/VerticalCurvedList"/>
    <dgm:cxn modelId="{93F2CD55-6E96-4FCA-84BA-7CD6330A7A73}" type="presParOf" srcId="{DF5E5DD5-568B-4CD5-87C2-46B73D5B79B1}" destId="{C0BC9506-727E-4765-8838-34DFEE4EABA1}" srcOrd="10" destOrd="0" presId="urn:microsoft.com/office/officeart/2008/layout/VerticalCurvedList"/>
    <dgm:cxn modelId="{12942D5E-3FBD-4208-BBD6-74A0B65DEBAE}" type="presParOf" srcId="{C0BC9506-727E-4765-8838-34DFEE4EABA1}" destId="{2919489C-C787-4998-8D44-47300758C7AA}" srcOrd="0" destOrd="0" presId="urn:microsoft.com/office/officeart/2008/layout/VerticalCurvedList"/>
    <dgm:cxn modelId="{7F63746C-CFA9-4766-B69E-C0798EE92451}" type="presParOf" srcId="{DF5E5DD5-568B-4CD5-87C2-46B73D5B79B1}" destId="{73736223-3773-424E-8EBC-B2DED6F2C03B}" srcOrd="11" destOrd="0" presId="urn:microsoft.com/office/officeart/2008/layout/VerticalCurvedList"/>
    <dgm:cxn modelId="{24A2BFEC-0551-4651-9D6B-CFD46933369F}" type="presParOf" srcId="{DF5E5DD5-568B-4CD5-87C2-46B73D5B79B1}" destId="{4C7740EA-4B62-4E32-88A2-B765A9979C0E}" srcOrd="12" destOrd="0" presId="urn:microsoft.com/office/officeart/2008/layout/VerticalCurvedList"/>
    <dgm:cxn modelId="{6219A3E6-073D-42B6-97C2-F65D880E76D0}" type="presParOf" srcId="{4C7740EA-4B62-4E32-88A2-B765A9979C0E}" destId="{BC52DEB6-F1F5-4143-A6E2-496609E051EF}" srcOrd="0" destOrd="0" presId="urn:microsoft.com/office/officeart/2008/layout/VerticalCurvedList"/>
    <dgm:cxn modelId="{73575879-6B44-4399-A3DF-AA5087EB3703}" type="presParOf" srcId="{DF5E5DD5-568B-4CD5-87C2-46B73D5B79B1}" destId="{DDBFA113-F168-406B-AA64-EF8A289FAE26}" srcOrd="13" destOrd="0" presId="urn:microsoft.com/office/officeart/2008/layout/VerticalCurvedList"/>
    <dgm:cxn modelId="{658B9FBA-9A07-494A-AF23-CDCE7447DB79}" type="presParOf" srcId="{DF5E5DD5-568B-4CD5-87C2-46B73D5B79B1}" destId="{EA566E01-1081-491C-9F19-0A9CA4595C52}" srcOrd="14" destOrd="0" presId="urn:microsoft.com/office/officeart/2008/layout/VerticalCurvedList"/>
    <dgm:cxn modelId="{5D0B132B-F558-47E7-BF37-2C8FCCD6CFB2}" type="presParOf" srcId="{EA566E01-1081-491C-9F19-0A9CA4595C52}" destId="{6BCBFC47-2BD5-4642-B83A-FE61684AC2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4063EB-AC17-4088-ACBD-5031BAA25B8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A8277D-9563-4175-8607-78856C2B36C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Творческие группы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FDC558-4D2D-4C95-A03C-A4F43B970959}" type="parTrans" cxnId="{A101A4EA-DD96-41F7-871B-4808660D3447}">
      <dgm:prSet/>
      <dgm:spPr/>
      <dgm:t>
        <a:bodyPr/>
        <a:lstStyle/>
        <a:p>
          <a:endParaRPr lang="ru-RU"/>
        </a:p>
      </dgm:t>
    </dgm:pt>
    <dgm:pt modelId="{8BD08462-AFBB-4A80-968A-61855653E07C}" type="sibTrans" cxnId="{A101A4EA-DD96-41F7-871B-4808660D3447}">
      <dgm:prSet/>
      <dgm:spPr/>
      <dgm:t>
        <a:bodyPr/>
        <a:lstStyle/>
        <a:p>
          <a:endParaRPr lang="ru-RU"/>
        </a:p>
      </dgm:t>
    </dgm:pt>
    <dgm:pt modelId="{2DFB6B5C-F90F-4E72-9298-EA32BB80D8BA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поиску информации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84E751-1364-4957-BBFA-BF93DC01439F}" type="parTrans" cxnId="{35A10FF8-4DE1-44A4-949A-7C484705E1FD}">
      <dgm:prSet/>
      <dgm:spPr/>
      <dgm:t>
        <a:bodyPr/>
        <a:lstStyle/>
        <a:p>
          <a:endParaRPr lang="ru-RU"/>
        </a:p>
      </dgm:t>
    </dgm:pt>
    <dgm:pt modelId="{48E37EB4-1CE8-4EE0-9F8E-E4F3AB3E7F97}" type="sibTrans" cxnId="{35A10FF8-4DE1-44A4-949A-7C484705E1FD}">
      <dgm:prSet/>
      <dgm:spPr/>
      <dgm:t>
        <a:bodyPr/>
        <a:lstStyle/>
        <a:p>
          <a:endParaRPr lang="ru-RU"/>
        </a:p>
      </dgm:t>
    </dgm:pt>
    <dgm:pt modelId="{516ABBC4-3B87-428D-BB2E-002E7D973CE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подготовке печатных материалов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CF10240-FB88-4F52-97A1-8C01016A7E0E}" type="parTrans" cxnId="{8705B1A7-BFDB-4362-9090-D6F6D2BAC3FA}">
      <dgm:prSet/>
      <dgm:spPr/>
      <dgm:t>
        <a:bodyPr/>
        <a:lstStyle/>
        <a:p>
          <a:endParaRPr lang="ru-RU"/>
        </a:p>
      </dgm:t>
    </dgm:pt>
    <dgm:pt modelId="{6F999268-A777-4DE8-BA82-3394DE1245BF}" type="sibTrans" cxnId="{8705B1A7-BFDB-4362-9090-D6F6D2BAC3FA}">
      <dgm:prSet/>
      <dgm:spPr/>
      <dgm:t>
        <a:bodyPr/>
        <a:lstStyle/>
        <a:p>
          <a:endParaRPr lang="ru-RU"/>
        </a:p>
      </dgm:t>
    </dgm:pt>
    <dgm:pt modelId="{14953FF3-8548-4E51-8F00-08E64A280F97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Группа технической поддержки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A7573E3-D9D2-4683-B26E-10F9CE2D9702}" type="parTrans" cxnId="{9DBC0EA6-8F04-477D-8960-16FC0FBC6F13}">
      <dgm:prSet/>
      <dgm:spPr/>
      <dgm:t>
        <a:bodyPr/>
        <a:lstStyle/>
        <a:p>
          <a:endParaRPr lang="ru-RU"/>
        </a:p>
      </dgm:t>
    </dgm:pt>
    <dgm:pt modelId="{896861A9-2D60-4597-8DCC-505B44B02CFB}" type="sibTrans" cxnId="{9DBC0EA6-8F04-477D-8960-16FC0FBC6F13}">
      <dgm:prSet/>
      <dgm:spPr/>
      <dgm:t>
        <a:bodyPr/>
        <a:lstStyle/>
        <a:p>
          <a:endParaRPr lang="ru-RU"/>
        </a:p>
      </dgm:t>
    </dgm:pt>
    <dgm:pt modelId="{EF3BC79C-CC8D-4828-A0C6-4E62193A0D26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подготовке выступлений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CFE0C7-9EB0-408D-AD45-83B0D63AD23E}" type="parTrans" cxnId="{6EB5A696-059E-4AA2-ABE9-E35699361760}">
      <dgm:prSet/>
      <dgm:spPr/>
      <dgm:t>
        <a:bodyPr/>
        <a:lstStyle/>
        <a:p>
          <a:endParaRPr lang="ru-RU"/>
        </a:p>
      </dgm:t>
    </dgm:pt>
    <dgm:pt modelId="{47329350-8F0D-485E-B8DF-9707080CFB79}" type="sibTrans" cxnId="{6EB5A696-059E-4AA2-ABE9-E35699361760}">
      <dgm:prSet/>
      <dgm:spPr/>
      <dgm:t>
        <a:bodyPr/>
        <a:lstStyle/>
        <a:p>
          <a:endParaRPr lang="ru-RU"/>
        </a:p>
      </dgm:t>
    </dgm:pt>
    <dgm:pt modelId="{F2234D28-F702-4FB5-BDFE-9CFD9D1FF2E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Пресс-центр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967462B-760A-4901-9E5E-2C72ECF01B79}" type="parTrans" cxnId="{9405E6C8-9B2A-4B5C-AA34-C9BDB23CF4EF}">
      <dgm:prSet/>
      <dgm:spPr/>
      <dgm:t>
        <a:bodyPr/>
        <a:lstStyle/>
        <a:p>
          <a:endParaRPr lang="ru-RU"/>
        </a:p>
      </dgm:t>
    </dgm:pt>
    <dgm:pt modelId="{ACE7820F-E82D-4475-B92D-8E2BA9E87FB8}" type="sibTrans" cxnId="{9405E6C8-9B2A-4B5C-AA34-C9BDB23CF4EF}">
      <dgm:prSet/>
      <dgm:spPr/>
      <dgm:t>
        <a:bodyPr/>
        <a:lstStyle/>
        <a:p>
          <a:endParaRPr lang="ru-RU"/>
        </a:p>
      </dgm:t>
    </dgm:pt>
    <dgm:pt modelId="{F0BC012C-0E6E-41A1-939D-534D6FDED3AF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организации приема гостей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FFC2D2-B567-4A0D-9927-C435763A022E}" type="parTrans" cxnId="{1F698228-7284-4D5A-928E-E4105B76E4F0}">
      <dgm:prSet/>
      <dgm:spPr/>
      <dgm:t>
        <a:bodyPr/>
        <a:lstStyle/>
        <a:p>
          <a:endParaRPr lang="ru-RU"/>
        </a:p>
      </dgm:t>
    </dgm:pt>
    <dgm:pt modelId="{C4AF6981-4411-43DA-ADFF-385BD5D8CD76}" type="sibTrans" cxnId="{1F698228-7284-4D5A-928E-E4105B76E4F0}">
      <dgm:prSet/>
      <dgm:spPr/>
      <dgm:t>
        <a:bodyPr/>
        <a:lstStyle/>
        <a:p>
          <a:endParaRPr lang="ru-RU"/>
        </a:p>
      </dgm:t>
    </dgm:pt>
    <dgm:pt modelId="{3AD2A5C6-C509-4F77-9275-FEBAB5917422}" type="pres">
      <dgm:prSet presAssocID="{434063EB-AC17-4088-ACBD-5031BAA25B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D739E-62A4-4EDF-95B3-0033393115AD}" type="pres">
      <dgm:prSet presAssocID="{71A8277D-9563-4175-8607-78856C2B36C5}" presName="root1" presStyleCnt="0"/>
      <dgm:spPr/>
    </dgm:pt>
    <dgm:pt modelId="{7AF2CF5C-2B23-47C8-BEED-51833A32B44B}" type="pres">
      <dgm:prSet presAssocID="{71A8277D-9563-4175-8607-78856C2B36C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C8433-C398-409F-AB1D-96CFEB896CFC}" type="pres">
      <dgm:prSet presAssocID="{71A8277D-9563-4175-8607-78856C2B36C5}" presName="level2hierChild" presStyleCnt="0"/>
      <dgm:spPr/>
    </dgm:pt>
    <dgm:pt modelId="{A7ADB245-88E6-4EAC-8F85-7E086145AA5F}" type="pres">
      <dgm:prSet presAssocID="{1884E751-1364-4957-BBFA-BF93DC01439F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6C7331D1-C10D-4C26-B4C6-F062FDE60C71}" type="pres">
      <dgm:prSet presAssocID="{1884E751-1364-4957-BBFA-BF93DC01439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F478807-B081-4567-B1A9-2E0D6EF32F6B}" type="pres">
      <dgm:prSet presAssocID="{2DFB6B5C-F90F-4E72-9298-EA32BB80D8BA}" presName="root2" presStyleCnt="0"/>
      <dgm:spPr/>
    </dgm:pt>
    <dgm:pt modelId="{DA6A49EE-D3BC-4546-868B-F420728BD759}" type="pres">
      <dgm:prSet presAssocID="{2DFB6B5C-F90F-4E72-9298-EA32BB80D8BA}" presName="LevelTwoTextNode" presStyleLbl="node2" presStyleIdx="0" presStyleCnt="6" custScaleX="30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2999D-6392-41E3-89C4-D1EA9CB4795B}" type="pres">
      <dgm:prSet presAssocID="{2DFB6B5C-F90F-4E72-9298-EA32BB80D8BA}" presName="level3hierChild" presStyleCnt="0"/>
      <dgm:spPr/>
    </dgm:pt>
    <dgm:pt modelId="{D02CC7F6-9A36-484A-928B-E9F0EA806335}" type="pres">
      <dgm:prSet presAssocID="{3DCFE0C7-9EB0-408D-AD45-83B0D63AD23E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7443D349-E56E-47D9-BF63-1699C0D45F58}" type="pres">
      <dgm:prSet presAssocID="{3DCFE0C7-9EB0-408D-AD45-83B0D63AD23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7E05EE8-6ACF-48C2-9D14-0864D45B377B}" type="pres">
      <dgm:prSet presAssocID="{EF3BC79C-CC8D-4828-A0C6-4E62193A0D26}" presName="root2" presStyleCnt="0"/>
      <dgm:spPr/>
    </dgm:pt>
    <dgm:pt modelId="{5699A346-8C5C-438F-A69A-2B63B06F6241}" type="pres">
      <dgm:prSet presAssocID="{EF3BC79C-CC8D-4828-A0C6-4E62193A0D26}" presName="LevelTwoTextNode" presStyleLbl="node2" presStyleIdx="1" presStyleCnt="6" custScaleX="304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94A447-751B-434D-AA8C-EFA40DFA2FC5}" type="pres">
      <dgm:prSet presAssocID="{EF3BC79C-CC8D-4828-A0C6-4E62193A0D26}" presName="level3hierChild" presStyleCnt="0"/>
      <dgm:spPr/>
    </dgm:pt>
    <dgm:pt modelId="{8CB338FF-38E5-45D1-B1EB-820C583CB11F}" type="pres">
      <dgm:prSet presAssocID="{FCF10240-FB88-4F52-97A1-8C01016A7E0E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975C79BA-23F4-4036-82A2-1279BCE4275B}" type="pres">
      <dgm:prSet presAssocID="{FCF10240-FB88-4F52-97A1-8C01016A7E0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9742C26-2132-4BBF-A963-F78485CC8B1C}" type="pres">
      <dgm:prSet presAssocID="{516ABBC4-3B87-428D-BB2E-002E7D973CE6}" presName="root2" presStyleCnt="0"/>
      <dgm:spPr/>
    </dgm:pt>
    <dgm:pt modelId="{FAB04F51-3D85-4750-908D-91F97E36F3F4}" type="pres">
      <dgm:prSet presAssocID="{516ABBC4-3B87-428D-BB2E-002E7D973CE6}" presName="LevelTwoTextNode" presStyleLbl="node2" presStyleIdx="2" presStyleCnt="6" custScaleX="30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74DA8A-762F-43FC-A5F8-CE5DAFDC1A1E}" type="pres">
      <dgm:prSet presAssocID="{516ABBC4-3B87-428D-BB2E-002E7D973CE6}" presName="level3hierChild" presStyleCnt="0"/>
      <dgm:spPr/>
    </dgm:pt>
    <dgm:pt modelId="{3B890281-CB08-496B-B90E-6C3EBBCDFEE9}" type="pres">
      <dgm:prSet presAssocID="{9A7573E3-D9D2-4683-B26E-10F9CE2D9702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9C6ED45A-21EA-42F6-BC13-58BA8320D760}" type="pres">
      <dgm:prSet presAssocID="{9A7573E3-D9D2-4683-B26E-10F9CE2D970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07825D9-5493-4B8D-8B00-14A35AF27CF2}" type="pres">
      <dgm:prSet presAssocID="{14953FF3-8548-4E51-8F00-08E64A280F97}" presName="root2" presStyleCnt="0"/>
      <dgm:spPr/>
    </dgm:pt>
    <dgm:pt modelId="{6D847BCC-8888-433B-8138-B465B64F6077}" type="pres">
      <dgm:prSet presAssocID="{14953FF3-8548-4E51-8F00-08E64A280F97}" presName="LevelTwoTextNode" presStyleLbl="node2" presStyleIdx="3" presStyleCnt="6" custScaleX="30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94754-4DC2-4979-A0AB-794A380C7976}" type="pres">
      <dgm:prSet presAssocID="{14953FF3-8548-4E51-8F00-08E64A280F97}" presName="level3hierChild" presStyleCnt="0"/>
      <dgm:spPr/>
    </dgm:pt>
    <dgm:pt modelId="{33CA6CEA-A371-4204-BC20-B664BE7FFD09}" type="pres">
      <dgm:prSet presAssocID="{3967462B-760A-4901-9E5E-2C72ECF01B7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84AC030-B322-4B92-8749-54B2F59CDCA5}" type="pres">
      <dgm:prSet presAssocID="{3967462B-760A-4901-9E5E-2C72ECF01B7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3C1C48C-0C25-4DE2-BAA0-633A4E0172CE}" type="pres">
      <dgm:prSet presAssocID="{F2234D28-F702-4FB5-BDFE-9CFD9D1FF2EC}" presName="root2" presStyleCnt="0"/>
      <dgm:spPr/>
    </dgm:pt>
    <dgm:pt modelId="{4EE2271E-6EF5-4547-897A-B880D613BA03}" type="pres">
      <dgm:prSet presAssocID="{F2234D28-F702-4FB5-BDFE-9CFD9D1FF2EC}" presName="LevelTwoTextNode" presStyleLbl="node2" presStyleIdx="4" presStyleCnt="6" custScaleX="30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52B37-F646-4EF7-8B03-CB865CD979BD}" type="pres">
      <dgm:prSet presAssocID="{F2234D28-F702-4FB5-BDFE-9CFD9D1FF2EC}" presName="level3hierChild" presStyleCnt="0"/>
      <dgm:spPr/>
    </dgm:pt>
    <dgm:pt modelId="{8E990F37-05EE-4650-ADB9-B50BF10983EA}" type="pres">
      <dgm:prSet presAssocID="{1EFFC2D2-B567-4A0D-9927-C435763A022E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0C6B3F6-442B-40E7-9CD1-AA1D06A06216}" type="pres">
      <dgm:prSet presAssocID="{1EFFC2D2-B567-4A0D-9927-C435763A022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0A4AA28-E37F-4120-B4E0-BB859D5F6035}" type="pres">
      <dgm:prSet presAssocID="{F0BC012C-0E6E-41A1-939D-534D6FDED3AF}" presName="root2" presStyleCnt="0"/>
      <dgm:spPr/>
    </dgm:pt>
    <dgm:pt modelId="{DAD1FE40-1443-4F0B-81BB-741151CC6C74}" type="pres">
      <dgm:prSet presAssocID="{F0BC012C-0E6E-41A1-939D-534D6FDED3AF}" presName="LevelTwoTextNode" presStyleLbl="node2" presStyleIdx="5" presStyleCnt="6" custScaleX="30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677615-30B0-4BA7-8E87-B3D1D248164B}" type="pres">
      <dgm:prSet presAssocID="{F0BC012C-0E6E-41A1-939D-534D6FDED3AF}" presName="level3hierChild" presStyleCnt="0"/>
      <dgm:spPr/>
    </dgm:pt>
  </dgm:ptLst>
  <dgm:cxnLst>
    <dgm:cxn modelId="{9DBC0EA6-8F04-477D-8960-16FC0FBC6F13}" srcId="{71A8277D-9563-4175-8607-78856C2B36C5}" destId="{14953FF3-8548-4E51-8F00-08E64A280F97}" srcOrd="3" destOrd="0" parTransId="{9A7573E3-D9D2-4683-B26E-10F9CE2D9702}" sibTransId="{896861A9-2D60-4597-8DCC-505B44B02CFB}"/>
    <dgm:cxn modelId="{9EFABEEC-6C73-400A-8B6C-C0D4ED05EF12}" type="presOf" srcId="{EF3BC79C-CC8D-4828-A0C6-4E62193A0D26}" destId="{5699A346-8C5C-438F-A69A-2B63B06F6241}" srcOrd="0" destOrd="0" presId="urn:microsoft.com/office/officeart/2008/layout/HorizontalMultiLevelHierarchy"/>
    <dgm:cxn modelId="{8705B1A7-BFDB-4362-9090-D6F6D2BAC3FA}" srcId="{71A8277D-9563-4175-8607-78856C2B36C5}" destId="{516ABBC4-3B87-428D-BB2E-002E7D973CE6}" srcOrd="2" destOrd="0" parTransId="{FCF10240-FB88-4F52-97A1-8C01016A7E0E}" sibTransId="{6F999268-A777-4DE8-BA82-3394DE1245BF}"/>
    <dgm:cxn modelId="{1F698228-7284-4D5A-928E-E4105B76E4F0}" srcId="{71A8277D-9563-4175-8607-78856C2B36C5}" destId="{F0BC012C-0E6E-41A1-939D-534D6FDED3AF}" srcOrd="5" destOrd="0" parTransId="{1EFFC2D2-B567-4A0D-9927-C435763A022E}" sibTransId="{C4AF6981-4411-43DA-ADFF-385BD5D8CD76}"/>
    <dgm:cxn modelId="{6EB5A696-059E-4AA2-ABE9-E35699361760}" srcId="{71A8277D-9563-4175-8607-78856C2B36C5}" destId="{EF3BC79C-CC8D-4828-A0C6-4E62193A0D26}" srcOrd="1" destOrd="0" parTransId="{3DCFE0C7-9EB0-408D-AD45-83B0D63AD23E}" sibTransId="{47329350-8F0D-485E-B8DF-9707080CFB79}"/>
    <dgm:cxn modelId="{07AF3A42-AC68-4ADA-B5D2-242896FEF453}" type="presOf" srcId="{9A7573E3-D9D2-4683-B26E-10F9CE2D9702}" destId="{3B890281-CB08-496B-B90E-6C3EBBCDFEE9}" srcOrd="0" destOrd="0" presId="urn:microsoft.com/office/officeart/2008/layout/HorizontalMultiLevelHierarchy"/>
    <dgm:cxn modelId="{A101A4EA-DD96-41F7-871B-4808660D3447}" srcId="{434063EB-AC17-4088-ACBD-5031BAA25B83}" destId="{71A8277D-9563-4175-8607-78856C2B36C5}" srcOrd="0" destOrd="0" parTransId="{51FDC558-4D2D-4C95-A03C-A4F43B970959}" sibTransId="{8BD08462-AFBB-4A80-968A-61855653E07C}"/>
    <dgm:cxn modelId="{1501327A-1D79-4858-9846-B9560FA20944}" type="presOf" srcId="{3967462B-760A-4901-9E5E-2C72ECF01B79}" destId="{484AC030-B322-4B92-8749-54B2F59CDCA5}" srcOrd="1" destOrd="0" presId="urn:microsoft.com/office/officeart/2008/layout/HorizontalMultiLevelHierarchy"/>
    <dgm:cxn modelId="{38C67F9C-A940-4B54-A47C-4A66B70A2CC3}" type="presOf" srcId="{71A8277D-9563-4175-8607-78856C2B36C5}" destId="{7AF2CF5C-2B23-47C8-BEED-51833A32B44B}" srcOrd="0" destOrd="0" presId="urn:microsoft.com/office/officeart/2008/layout/HorizontalMultiLevelHierarchy"/>
    <dgm:cxn modelId="{9405E6C8-9B2A-4B5C-AA34-C9BDB23CF4EF}" srcId="{71A8277D-9563-4175-8607-78856C2B36C5}" destId="{F2234D28-F702-4FB5-BDFE-9CFD9D1FF2EC}" srcOrd="4" destOrd="0" parTransId="{3967462B-760A-4901-9E5E-2C72ECF01B79}" sibTransId="{ACE7820F-E82D-4475-B92D-8E2BA9E87FB8}"/>
    <dgm:cxn modelId="{5D6E0C21-EE0B-4645-8865-FA37A690BF8D}" type="presOf" srcId="{3967462B-760A-4901-9E5E-2C72ECF01B79}" destId="{33CA6CEA-A371-4204-BC20-B664BE7FFD09}" srcOrd="0" destOrd="0" presId="urn:microsoft.com/office/officeart/2008/layout/HorizontalMultiLevelHierarchy"/>
    <dgm:cxn modelId="{27F100EC-A6DD-4EEE-B08C-9E5D50BEEED6}" type="presOf" srcId="{1EFFC2D2-B567-4A0D-9927-C435763A022E}" destId="{40C6B3F6-442B-40E7-9CD1-AA1D06A06216}" srcOrd="1" destOrd="0" presId="urn:microsoft.com/office/officeart/2008/layout/HorizontalMultiLevelHierarchy"/>
    <dgm:cxn modelId="{2D16C4D5-18B8-48CA-AD1D-FA0331DC459C}" type="presOf" srcId="{F0BC012C-0E6E-41A1-939D-534D6FDED3AF}" destId="{DAD1FE40-1443-4F0B-81BB-741151CC6C74}" srcOrd="0" destOrd="0" presId="urn:microsoft.com/office/officeart/2008/layout/HorizontalMultiLevelHierarchy"/>
    <dgm:cxn modelId="{AF9D723A-D957-4632-B973-15ACE75FA49F}" type="presOf" srcId="{516ABBC4-3B87-428D-BB2E-002E7D973CE6}" destId="{FAB04F51-3D85-4750-908D-91F97E36F3F4}" srcOrd="0" destOrd="0" presId="urn:microsoft.com/office/officeart/2008/layout/HorizontalMultiLevelHierarchy"/>
    <dgm:cxn modelId="{7AB5BD77-E308-4432-BD70-47AC67B57ACF}" type="presOf" srcId="{1EFFC2D2-B567-4A0D-9927-C435763A022E}" destId="{8E990F37-05EE-4650-ADB9-B50BF10983EA}" srcOrd="0" destOrd="0" presId="urn:microsoft.com/office/officeart/2008/layout/HorizontalMultiLevelHierarchy"/>
    <dgm:cxn modelId="{3061F462-1410-4E87-BA7F-14F551A17ED6}" type="presOf" srcId="{FCF10240-FB88-4F52-97A1-8C01016A7E0E}" destId="{975C79BA-23F4-4036-82A2-1279BCE4275B}" srcOrd="1" destOrd="0" presId="urn:microsoft.com/office/officeart/2008/layout/HorizontalMultiLevelHierarchy"/>
    <dgm:cxn modelId="{52E7161D-2A69-4658-8320-0384ED7112CC}" type="presOf" srcId="{F2234D28-F702-4FB5-BDFE-9CFD9D1FF2EC}" destId="{4EE2271E-6EF5-4547-897A-B880D613BA03}" srcOrd="0" destOrd="0" presId="urn:microsoft.com/office/officeart/2008/layout/HorizontalMultiLevelHierarchy"/>
    <dgm:cxn modelId="{73BA5F0A-2D84-49C8-A1CC-04D2511360E2}" type="presOf" srcId="{2DFB6B5C-F90F-4E72-9298-EA32BB80D8BA}" destId="{DA6A49EE-D3BC-4546-868B-F420728BD759}" srcOrd="0" destOrd="0" presId="urn:microsoft.com/office/officeart/2008/layout/HorizontalMultiLevelHierarchy"/>
    <dgm:cxn modelId="{E4FBFAE6-C028-4932-A270-37BFDC7B71D9}" type="presOf" srcId="{1884E751-1364-4957-BBFA-BF93DC01439F}" destId="{6C7331D1-C10D-4C26-B4C6-F062FDE60C71}" srcOrd="1" destOrd="0" presId="urn:microsoft.com/office/officeart/2008/layout/HorizontalMultiLevelHierarchy"/>
    <dgm:cxn modelId="{3EF8DF66-5880-4AA5-B206-E4410CA6F870}" type="presOf" srcId="{FCF10240-FB88-4F52-97A1-8C01016A7E0E}" destId="{8CB338FF-38E5-45D1-B1EB-820C583CB11F}" srcOrd="0" destOrd="0" presId="urn:microsoft.com/office/officeart/2008/layout/HorizontalMultiLevelHierarchy"/>
    <dgm:cxn modelId="{35A10FF8-4DE1-44A4-949A-7C484705E1FD}" srcId="{71A8277D-9563-4175-8607-78856C2B36C5}" destId="{2DFB6B5C-F90F-4E72-9298-EA32BB80D8BA}" srcOrd="0" destOrd="0" parTransId="{1884E751-1364-4957-BBFA-BF93DC01439F}" sibTransId="{48E37EB4-1CE8-4EE0-9F8E-E4F3AB3E7F97}"/>
    <dgm:cxn modelId="{0593ECB0-729D-408D-932C-495AB526CA9F}" type="presOf" srcId="{3DCFE0C7-9EB0-408D-AD45-83B0D63AD23E}" destId="{D02CC7F6-9A36-484A-928B-E9F0EA806335}" srcOrd="0" destOrd="0" presId="urn:microsoft.com/office/officeart/2008/layout/HorizontalMultiLevelHierarchy"/>
    <dgm:cxn modelId="{E3270690-EA0B-4A8E-866B-661BC256F048}" type="presOf" srcId="{14953FF3-8548-4E51-8F00-08E64A280F97}" destId="{6D847BCC-8888-433B-8138-B465B64F6077}" srcOrd="0" destOrd="0" presId="urn:microsoft.com/office/officeart/2008/layout/HorizontalMultiLevelHierarchy"/>
    <dgm:cxn modelId="{A609BF07-EF91-4D47-84D5-18FC0EF60ED2}" type="presOf" srcId="{1884E751-1364-4957-BBFA-BF93DC01439F}" destId="{A7ADB245-88E6-4EAC-8F85-7E086145AA5F}" srcOrd="0" destOrd="0" presId="urn:microsoft.com/office/officeart/2008/layout/HorizontalMultiLevelHierarchy"/>
    <dgm:cxn modelId="{2A11878C-5541-4A4A-AE1C-C3B91A5D1D95}" type="presOf" srcId="{434063EB-AC17-4088-ACBD-5031BAA25B83}" destId="{3AD2A5C6-C509-4F77-9275-FEBAB5917422}" srcOrd="0" destOrd="0" presId="urn:microsoft.com/office/officeart/2008/layout/HorizontalMultiLevelHierarchy"/>
    <dgm:cxn modelId="{3A7ABCF3-5C44-4327-8045-D5A04753033A}" type="presOf" srcId="{3DCFE0C7-9EB0-408D-AD45-83B0D63AD23E}" destId="{7443D349-E56E-47D9-BF63-1699C0D45F58}" srcOrd="1" destOrd="0" presId="urn:microsoft.com/office/officeart/2008/layout/HorizontalMultiLevelHierarchy"/>
    <dgm:cxn modelId="{C9B2519A-CA50-4F92-932D-8DA8368C142F}" type="presOf" srcId="{9A7573E3-D9D2-4683-B26E-10F9CE2D9702}" destId="{9C6ED45A-21EA-42F6-BC13-58BA8320D760}" srcOrd="1" destOrd="0" presId="urn:microsoft.com/office/officeart/2008/layout/HorizontalMultiLevelHierarchy"/>
    <dgm:cxn modelId="{AA0CCBFB-B404-47B1-8753-893F8EE3F838}" type="presParOf" srcId="{3AD2A5C6-C509-4F77-9275-FEBAB5917422}" destId="{C49D739E-62A4-4EDF-95B3-0033393115AD}" srcOrd="0" destOrd="0" presId="urn:microsoft.com/office/officeart/2008/layout/HorizontalMultiLevelHierarchy"/>
    <dgm:cxn modelId="{C4C424F1-2EA7-439B-A12F-AA7219EC3DC0}" type="presParOf" srcId="{C49D739E-62A4-4EDF-95B3-0033393115AD}" destId="{7AF2CF5C-2B23-47C8-BEED-51833A32B44B}" srcOrd="0" destOrd="0" presId="urn:microsoft.com/office/officeart/2008/layout/HorizontalMultiLevelHierarchy"/>
    <dgm:cxn modelId="{F62BAA6C-FD01-406E-9183-99DDC2D86743}" type="presParOf" srcId="{C49D739E-62A4-4EDF-95B3-0033393115AD}" destId="{5B2C8433-C398-409F-AB1D-96CFEB896CFC}" srcOrd="1" destOrd="0" presId="urn:microsoft.com/office/officeart/2008/layout/HorizontalMultiLevelHierarchy"/>
    <dgm:cxn modelId="{6796A8AE-6400-4241-A9D9-C244DE251E78}" type="presParOf" srcId="{5B2C8433-C398-409F-AB1D-96CFEB896CFC}" destId="{A7ADB245-88E6-4EAC-8F85-7E086145AA5F}" srcOrd="0" destOrd="0" presId="urn:microsoft.com/office/officeart/2008/layout/HorizontalMultiLevelHierarchy"/>
    <dgm:cxn modelId="{277C796E-94CE-4022-9E88-DA09D10ED9F4}" type="presParOf" srcId="{A7ADB245-88E6-4EAC-8F85-7E086145AA5F}" destId="{6C7331D1-C10D-4C26-B4C6-F062FDE60C71}" srcOrd="0" destOrd="0" presId="urn:microsoft.com/office/officeart/2008/layout/HorizontalMultiLevelHierarchy"/>
    <dgm:cxn modelId="{5544B413-59F1-46B8-82B3-C634DD152387}" type="presParOf" srcId="{5B2C8433-C398-409F-AB1D-96CFEB896CFC}" destId="{0F478807-B081-4567-B1A9-2E0D6EF32F6B}" srcOrd="1" destOrd="0" presId="urn:microsoft.com/office/officeart/2008/layout/HorizontalMultiLevelHierarchy"/>
    <dgm:cxn modelId="{58B1004C-0AEB-4786-B82C-CD8F55052820}" type="presParOf" srcId="{0F478807-B081-4567-B1A9-2E0D6EF32F6B}" destId="{DA6A49EE-D3BC-4546-868B-F420728BD759}" srcOrd="0" destOrd="0" presId="urn:microsoft.com/office/officeart/2008/layout/HorizontalMultiLevelHierarchy"/>
    <dgm:cxn modelId="{5D834763-B8A7-4C71-99C2-DE309847BAF0}" type="presParOf" srcId="{0F478807-B081-4567-B1A9-2E0D6EF32F6B}" destId="{8BF2999D-6392-41E3-89C4-D1EA9CB4795B}" srcOrd="1" destOrd="0" presId="urn:microsoft.com/office/officeart/2008/layout/HorizontalMultiLevelHierarchy"/>
    <dgm:cxn modelId="{32CFB566-6C53-4E8D-BC34-FB70EC7E7D00}" type="presParOf" srcId="{5B2C8433-C398-409F-AB1D-96CFEB896CFC}" destId="{D02CC7F6-9A36-484A-928B-E9F0EA806335}" srcOrd="2" destOrd="0" presId="urn:microsoft.com/office/officeart/2008/layout/HorizontalMultiLevelHierarchy"/>
    <dgm:cxn modelId="{A27D7B9C-1BFB-4D8D-B956-93FF37978E92}" type="presParOf" srcId="{D02CC7F6-9A36-484A-928B-E9F0EA806335}" destId="{7443D349-E56E-47D9-BF63-1699C0D45F58}" srcOrd="0" destOrd="0" presId="urn:microsoft.com/office/officeart/2008/layout/HorizontalMultiLevelHierarchy"/>
    <dgm:cxn modelId="{B171D098-745C-47DE-AE47-33C8A0DB7414}" type="presParOf" srcId="{5B2C8433-C398-409F-AB1D-96CFEB896CFC}" destId="{47E05EE8-6ACF-48C2-9D14-0864D45B377B}" srcOrd="3" destOrd="0" presId="urn:microsoft.com/office/officeart/2008/layout/HorizontalMultiLevelHierarchy"/>
    <dgm:cxn modelId="{A90CC245-BD5D-44EE-80FE-4339C3C38ECB}" type="presParOf" srcId="{47E05EE8-6ACF-48C2-9D14-0864D45B377B}" destId="{5699A346-8C5C-438F-A69A-2B63B06F6241}" srcOrd="0" destOrd="0" presId="urn:microsoft.com/office/officeart/2008/layout/HorizontalMultiLevelHierarchy"/>
    <dgm:cxn modelId="{3487A0CF-663E-4E95-827F-CC4F6B3D84A8}" type="presParOf" srcId="{47E05EE8-6ACF-48C2-9D14-0864D45B377B}" destId="{0B94A447-751B-434D-AA8C-EFA40DFA2FC5}" srcOrd="1" destOrd="0" presId="urn:microsoft.com/office/officeart/2008/layout/HorizontalMultiLevelHierarchy"/>
    <dgm:cxn modelId="{7CD73F34-A8B0-448F-AE3D-90F21BC0C69B}" type="presParOf" srcId="{5B2C8433-C398-409F-AB1D-96CFEB896CFC}" destId="{8CB338FF-38E5-45D1-B1EB-820C583CB11F}" srcOrd="4" destOrd="0" presId="urn:microsoft.com/office/officeart/2008/layout/HorizontalMultiLevelHierarchy"/>
    <dgm:cxn modelId="{AB2AB017-1F5C-4FE5-A05A-8A11766349B9}" type="presParOf" srcId="{8CB338FF-38E5-45D1-B1EB-820C583CB11F}" destId="{975C79BA-23F4-4036-82A2-1279BCE4275B}" srcOrd="0" destOrd="0" presId="urn:microsoft.com/office/officeart/2008/layout/HorizontalMultiLevelHierarchy"/>
    <dgm:cxn modelId="{3243C325-C139-4CAE-880E-74731CC46DC8}" type="presParOf" srcId="{5B2C8433-C398-409F-AB1D-96CFEB896CFC}" destId="{49742C26-2132-4BBF-A963-F78485CC8B1C}" srcOrd="5" destOrd="0" presId="urn:microsoft.com/office/officeart/2008/layout/HorizontalMultiLevelHierarchy"/>
    <dgm:cxn modelId="{3D6CB925-2AB4-4889-B3C4-C792383817F4}" type="presParOf" srcId="{49742C26-2132-4BBF-A963-F78485CC8B1C}" destId="{FAB04F51-3D85-4750-908D-91F97E36F3F4}" srcOrd="0" destOrd="0" presId="urn:microsoft.com/office/officeart/2008/layout/HorizontalMultiLevelHierarchy"/>
    <dgm:cxn modelId="{6F8A268C-EE37-48BC-AD67-0AA0373B669E}" type="presParOf" srcId="{49742C26-2132-4BBF-A963-F78485CC8B1C}" destId="{E474DA8A-762F-43FC-A5F8-CE5DAFDC1A1E}" srcOrd="1" destOrd="0" presId="urn:microsoft.com/office/officeart/2008/layout/HorizontalMultiLevelHierarchy"/>
    <dgm:cxn modelId="{7DFE4963-F60C-4E94-B638-FF832873768F}" type="presParOf" srcId="{5B2C8433-C398-409F-AB1D-96CFEB896CFC}" destId="{3B890281-CB08-496B-B90E-6C3EBBCDFEE9}" srcOrd="6" destOrd="0" presId="urn:microsoft.com/office/officeart/2008/layout/HorizontalMultiLevelHierarchy"/>
    <dgm:cxn modelId="{83EE3CF2-59E9-44F4-B2D8-5572E89C8313}" type="presParOf" srcId="{3B890281-CB08-496B-B90E-6C3EBBCDFEE9}" destId="{9C6ED45A-21EA-42F6-BC13-58BA8320D760}" srcOrd="0" destOrd="0" presId="urn:microsoft.com/office/officeart/2008/layout/HorizontalMultiLevelHierarchy"/>
    <dgm:cxn modelId="{CB4FD709-57C7-4582-9929-988A93BEECC7}" type="presParOf" srcId="{5B2C8433-C398-409F-AB1D-96CFEB896CFC}" destId="{F07825D9-5493-4B8D-8B00-14A35AF27CF2}" srcOrd="7" destOrd="0" presId="urn:microsoft.com/office/officeart/2008/layout/HorizontalMultiLevelHierarchy"/>
    <dgm:cxn modelId="{120F7828-E5B3-4B20-A7C0-9EFBA70C5766}" type="presParOf" srcId="{F07825D9-5493-4B8D-8B00-14A35AF27CF2}" destId="{6D847BCC-8888-433B-8138-B465B64F6077}" srcOrd="0" destOrd="0" presId="urn:microsoft.com/office/officeart/2008/layout/HorizontalMultiLevelHierarchy"/>
    <dgm:cxn modelId="{4FF3B765-ED48-4874-80FD-4DA907D4F960}" type="presParOf" srcId="{F07825D9-5493-4B8D-8B00-14A35AF27CF2}" destId="{B6594754-4DC2-4979-A0AB-794A380C7976}" srcOrd="1" destOrd="0" presId="urn:microsoft.com/office/officeart/2008/layout/HorizontalMultiLevelHierarchy"/>
    <dgm:cxn modelId="{A7DFE23E-0D21-4EBF-8F05-692AD3CBBFCE}" type="presParOf" srcId="{5B2C8433-C398-409F-AB1D-96CFEB896CFC}" destId="{33CA6CEA-A371-4204-BC20-B664BE7FFD09}" srcOrd="8" destOrd="0" presId="urn:microsoft.com/office/officeart/2008/layout/HorizontalMultiLevelHierarchy"/>
    <dgm:cxn modelId="{E868D5A4-FDB9-49B0-B0FB-21E08B077BA2}" type="presParOf" srcId="{33CA6CEA-A371-4204-BC20-B664BE7FFD09}" destId="{484AC030-B322-4B92-8749-54B2F59CDCA5}" srcOrd="0" destOrd="0" presId="urn:microsoft.com/office/officeart/2008/layout/HorizontalMultiLevelHierarchy"/>
    <dgm:cxn modelId="{F8CD1EAE-D586-4CD0-9F74-EE9BED105B46}" type="presParOf" srcId="{5B2C8433-C398-409F-AB1D-96CFEB896CFC}" destId="{A3C1C48C-0C25-4DE2-BAA0-633A4E0172CE}" srcOrd="9" destOrd="0" presId="urn:microsoft.com/office/officeart/2008/layout/HorizontalMultiLevelHierarchy"/>
    <dgm:cxn modelId="{839609D5-D467-4485-BF88-B55A55C16F17}" type="presParOf" srcId="{A3C1C48C-0C25-4DE2-BAA0-633A4E0172CE}" destId="{4EE2271E-6EF5-4547-897A-B880D613BA03}" srcOrd="0" destOrd="0" presId="urn:microsoft.com/office/officeart/2008/layout/HorizontalMultiLevelHierarchy"/>
    <dgm:cxn modelId="{DF1078CD-9FCD-4E19-BDB2-4F09C3835231}" type="presParOf" srcId="{A3C1C48C-0C25-4DE2-BAA0-633A4E0172CE}" destId="{EF152B37-F646-4EF7-8B03-CB865CD979BD}" srcOrd="1" destOrd="0" presId="urn:microsoft.com/office/officeart/2008/layout/HorizontalMultiLevelHierarchy"/>
    <dgm:cxn modelId="{CD86623E-B05D-41FA-AD4B-3C1B7CECF011}" type="presParOf" srcId="{5B2C8433-C398-409F-AB1D-96CFEB896CFC}" destId="{8E990F37-05EE-4650-ADB9-B50BF10983EA}" srcOrd="10" destOrd="0" presId="urn:microsoft.com/office/officeart/2008/layout/HorizontalMultiLevelHierarchy"/>
    <dgm:cxn modelId="{84200407-82B4-45DF-8063-ECEC417E1A9E}" type="presParOf" srcId="{8E990F37-05EE-4650-ADB9-B50BF10983EA}" destId="{40C6B3F6-442B-40E7-9CD1-AA1D06A06216}" srcOrd="0" destOrd="0" presId="urn:microsoft.com/office/officeart/2008/layout/HorizontalMultiLevelHierarchy"/>
    <dgm:cxn modelId="{39520CD9-BD95-49C8-8D0B-B4316E8EBB43}" type="presParOf" srcId="{5B2C8433-C398-409F-AB1D-96CFEB896CFC}" destId="{F0A4AA28-E37F-4120-B4E0-BB859D5F6035}" srcOrd="11" destOrd="0" presId="urn:microsoft.com/office/officeart/2008/layout/HorizontalMultiLevelHierarchy"/>
    <dgm:cxn modelId="{24EA4DBC-A35A-4FA3-A024-C0B0333D7971}" type="presParOf" srcId="{F0A4AA28-E37F-4120-B4E0-BB859D5F6035}" destId="{DAD1FE40-1443-4F0B-81BB-741151CC6C74}" srcOrd="0" destOrd="0" presId="urn:microsoft.com/office/officeart/2008/layout/HorizontalMultiLevelHierarchy"/>
    <dgm:cxn modelId="{18CCCB91-4696-4CCA-9929-0424E9B489D2}" type="presParOf" srcId="{F0A4AA28-E37F-4120-B4E0-BB859D5F6035}" destId="{0E677615-30B0-4BA7-8E87-B3D1D24816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80EA44-C466-470E-AD46-E78E33C8E3D3}" type="doc">
      <dgm:prSet loTypeId="urn:microsoft.com/office/officeart/2005/8/layout/rings+Icon" loCatId="officeonline" qsTypeId="urn:microsoft.com/office/officeart/2005/8/quickstyle/3d2" qsCatId="3D" csTypeId="urn:microsoft.com/office/officeart/2005/8/colors/accent1_2" csCatId="accent1" phldr="1"/>
      <dgm:spPr/>
    </dgm:pt>
    <dgm:pt modelId="{E0B7F73F-AF72-4C88-8939-5BEB5B88BE57}">
      <dgm:prSet phldrT="[Текст]" custT="1"/>
      <dgm:spPr/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Адми-нистра-ция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372805-7EF0-43FD-8F73-BEEB5D6140C8}" type="parTrans" cxnId="{CFCCEFFD-3A15-421B-9666-ADB3659B9A4E}">
      <dgm:prSet/>
      <dgm:spPr/>
      <dgm:t>
        <a:bodyPr/>
        <a:lstStyle/>
        <a:p>
          <a:endParaRPr lang="ru-RU"/>
        </a:p>
      </dgm:t>
    </dgm:pt>
    <dgm:pt modelId="{B5016E06-A4C1-4AAD-A08E-7E97A29E9D67}" type="sibTrans" cxnId="{CFCCEFFD-3A15-421B-9666-ADB3659B9A4E}">
      <dgm:prSet/>
      <dgm:spPr/>
      <dgm:t>
        <a:bodyPr/>
        <a:lstStyle/>
        <a:p>
          <a:endParaRPr lang="ru-RU"/>
        </a:p>
      </dgm:t>
    </dgm:pt>
    <dgm:pt modelId="{53E0A01D-9FE8-4561-9B02-9157883A6CF4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AC84DC7-FFCA-4EAF-AC22-379D90579152}" type="parTrans" cxnId="{504B58BD-C4F7-4D3B-9DF1-DFEEE2FB9682}">
      <dgm:prSet/>
      <dgm:spPr/>
      <dgm:t>
        <a:bodyPr/>
        <a:lstStyle/>
        <a:p>
          <a:endParaRPr lang="ru-RU"/>
        </a:p>
      </dgm:t>
    </dgm:pt>
    <dgm:pt modelId="{0BA3EDD7-2294-41D0-85A8-109ACB763AC8}" type="sibTrans" cxnId="{504B58BD-C4F7-4D3B-9DF1-DFEEE2FB9682}">
      <dgm:prSet/>
      <dgm:spPr/>
      <dgm:t>
        <a:bodyPr/>
        <a:lstStyle/>
        <a:p>
          <a:endParaRPr lang="ru-RU"/>
        </a:p>
      </dgm:t>
    </dgm:pt>
    <dgm:pt modelId="{663BF14E-A83E-4C76-8168-76120C81D8E5}">
      <dgm:prSet phldrT="[Текст]" custT="1"/>
      <dgm:spPr/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Инфор-мацион-ный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центр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8037F1-981C-415C-9B29-8626C3375AE8}" type="parTrans" cxnId="{FB7BDCE0-FCBD-4C9F-8B39-9CB44CF17FC3}">
      <dgm:prSet/>
      <dgm:spPr/>
      <dgm:t>
        <a:bodyPr/>
        <a:lstStyle/>
        <a:p>
          <a:endParaRPr lang="ru-RU"/>
        </a:p>
      </dgm:t>
    </dgm:pt>
    <dgm:pt modelId="{BA9D7D82-685E-45F8-A995-8433DFFBBD88}" type="sibTrans" cxnId="{FB7BDCE0-FCBD-4C9F-8B39-9CB44CF17FC3}">
      <dgm:prSet/>
      <dgm:spPr/>
      <dgm:t>
        <a:bodyPr/>
        <a:lstStyle/>
        <a:p>
          <a:endParaRPr lang="ru-RU"/>
        </a:p>
      </dgm:t>
    </dgm:pt>
    <dgm:pt modelId="{D48CDCE1-66F6-4E64-A0D2-C852002CD735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68EA3C9-7056-4C15-B116-DFF9D07CE8CC}" type="parTrans" cxnId="{A7AD5596-7588-465B-86BE-62789B30F2E6}">
      <dgm:prSet/>
      <dgm:spPr/>
      <dgm:t>
        <a:bodyPr/>
        <a:lstStyle/>
        <a:p>
          <a:endParaRPr lang="ru-RU"/>
        </a:p>
      </dgm:t>
    </dgm:pt>
    <dgm:pt modelId="{44E22296-28F1-4C38-A271-400CF8FC1197}" type="sibTrans" cxnId="{A7AD5596-7588-465B-86BE-62789B30F2E6}">
      <dgm:prSet/>
      <dgm:spPr/>
      <dgm:t>
        <a:bodyPr/>
        <a:lstStyle/>
        <a:p>
          <a:endParaRPr lang="ru-RU"/>
        </a:p>
      </dgm:t>
    </dgm:pt>
    <dgm:pt modelId="{A39909B9-8C64-4E07-90B3-B153DB289E7A}">
      <dgm:prSet custT="1"/>
      <dgm:spPr/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Выпус-кники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99FDAC3-482D-4B5A-BBB3-68D92995898A}" type="parTrans" cxnId="{E52D0458-F3BA-4054-A51D-447FBD2B4B5B}">
      <dgm:prSet/>
      <dgm:spPr/>
      <dgm:t>
        <a:bodyPr/>
        <a:lstStyle/>
        <a:p>
          <a:endParaRPr lang="ru-RU"/>
        </a:p>
      </dgm:t>
    </dgm:pt>
    <dgm:pt modelId="{9890C879-26CF-4231-AF0B-4603B0C2A5A8}" type="sibTrans" cxnId="{E52D0458-F3BA-4054-A51D-447FBD2B4B5B}">
      <dgm:prSet/>
      <dgm:spPr/>
      <dgm:t>
        <a:bodyPr/>
        <a:lstStyle/>
        <a:p>
          <a:endParaRPr lang="ru-RU"/>
        </a:p>
      </dgm:t>
    </dgm:pt>
    <dgm:pt modelId="{6FD83AC0-84AB-4BCE-8BE9-B63B394EBAD0}" type="pres">
      <dgm:prSet presAssocID="{D480EA44-C466-470E-AD46-E78E33C8E3D3}" presName="Name0" presStyleCnt="0">
        <dgm:presLayoutVars>
          <dgm:chMax val="7"/>
          <dgm:dir/>
          <dgm:resizeHandles val="exact"/>
        </dgm:presLayoutVars>
      </dgm:prSet>
      <dgm:spPr/>
    </dgm:pt>
    <dgm:pt modelId="{620C2E9D-7197-4AD1-B513-9C5605683CC0}" type="pres">
      <dgm:prSet presAssocID="{D480EA44-C466-470E-AD46-E78E33C8E3D3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1A8C2-1079-4014-8EAB-B945FDB5AB9C}" type="pres">
      <dgm:prSet presAssocID="{D480EA44-C466-470E-AD46-E78E33C8E3D3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FB05-027C-4301-AC2B-23C7213D11DD}" type="pres">
      <dgm:prSet presAssocID="{D480EA44-C466-470E-AD46-E78E33C8E3D3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4A420-E403-4DC1-B4BD-114CFCF89E10}" type="pres">
      <dgm:prSet presAssocID="{D480EA44-C466-470E-AD46-E78E33C8E3D3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7356E-4E83-4362-AA50-F4DC790C2A08}" type="pres">
      <dgm:prSet presAssocID="{D480EA44-C466-470E-AD46-E78E33C8E3D3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6EE235-9824-454C-A036-2D2500F2A62E}" type="presOf" srcId="{E0B7F73F-AF72-4C88-8939-5BEB5B88BE57}" destId="{620C2E9D-7197-4AD1-B513-9C5605683CC0}" srcOrd="0" destOrd="0" presId="urn:microsoft.com/office/officeart/2005/8/layout/rings+Icon"/>
    <dgm:cxn modelId="{C2827648-C7B9-4851-A05F-4A60A9768F66}" type="presOf" srcId="{A39909B9-8C64-4E07-90B3-B153DB289E7A}" destId="{2CD4A420-E403-4DC1-B4BD-114CFCF89E10}" srcOrd="0" destOrd="0" presId="urn:microsoft.com/office/officeart/2005/8/layout/rings+Icon"/>
    <dgm:cxn modelId="{E52D0458-F3BA-4054-A51D-447FBD2B4B5B}" srcId="{D480EA44-C466-470E-AD46-E78E33C8E3D3}" destId="{A39909B9-8C64-4E07-90B3-B153DB289E7A}" srcOrd="3" destOrd="0" parTransId="{C99FDAC3-482D-4B5A-BBB3-68D92995898A}" sibTransId="{9890C879-26CF-4231-AF0B-4603B0C2A5A8}"/>
    <dgm:cxn modelId="{CFCCEFFD-3A15-421B-9666-ADB3659B9A4E}" srcId="{D480EA44-C466-470E-AD46-E78E33C8E3D3}" destId="{E0B7F73F-AF72-4C88-8939-5BEB5B88BE57}" srcOrd="0" destOrd="0" parTransId="{EE372805-7EF0-43FD-8F73-BEEB5D6140C8}" sibTransId="{B5016E06-A4C1-4AAD-A08E-7E97A29E9D67}"/>
    <dgm:cxn modelId="{504B58BD-C4F7-4D3B-9DF1-DFEEE2FB9682}" srcId="{D480EA44-C466-470E-AD46-E78E33C8E3D3}" destId="{53E0A01D-9FE8-4561-9B02-9157883A6CF4}" srcOrd="1" destOrd="0" parTransId="{7AC84DC7-FFCA-4EAF-AC22-379D90579152}" sibTransId="{0BA3EDD7-2294-41D0-85A8-109ACB763AC8}"/>
    <dgm:cxn modelId="{C761582B-143C-4FF3-9E08-99E7797F8C56}" type="presOf" srcId="{53E0A01D-9FE8-4561-9B02-9157883A6CF4}" destId="{B361A8C2-1079-4014-8EAB-B945FDB5AB9C}" srcOrd="0" destOrd="0" presId="urn:microsoft.com/office/officeart/2005/8/layout/rings+Icon"/>
    <dgm:cxn modelId="{F14352FF-8C62-4433-87F4-587CF08F6FE6}" type="presOf" srcId="{D48CDCE1-66F6-4E64-A0D2-C852002CD735}" destId="{EA2DFB05-027C-4301-AC2B-23C7213D11DD}" srcOrd="0" destOrd="0" presId="urn:microsoft.com/office/officeart/2005/8/layout/rings+Icon"/>
    <dgm:cxn modelId="{B5C789CB-9223-43DD-9AAB-222AA72FC2AE}" type="presOf" srcId="{D480EA44-C466-470E-AD46-E78E33C8E3D3}" destId="{6FD83AC0-84AB-4BCE-8BE9-B63B394EBAD0}" srcOrd="0" destOrd="0" presId="urn:microsoft.com/office/officeart/2005/8/layout/rings+Icon"/>
    <dgm:cxn modelId="{430E828E-6BF0-47A4-A4D9-CDD8E953631B}" type="presOf" srcId="{663BF14E-A83E-4C76-8168-76120C81D8E5}" destId="{5FA7356E-4E83-4362-AA50-F4DC790C2A08}" srcOrd="0" destOrd="0" presId="urn:microsoft.com/office/officeart/2005/8/layout/rings+Icon"/>
    <dgm:cxn modelId="{A7AD5596-7588-465B-86BE-62789B30F2E6}" srcId="{D480EA44-C466-470E-AD46-E78E33C8E3D3}" destId="{D48CDCE1-66F6-4E64-A0D2-C852002CD735}" srcOrd="2" destOrd="0" parTransId="{F68EA3C9-7056-4C15-B116-DFF9D07CE8CC}" sibTransId="{44E22296-28F1-4C38-A271-400CF8FC1197}"/>
    <dgm:cxn modelId="{FB7BDCE0-FCBD-4C9F-8B39-9CB44CF17FC3}" srcId="{D480EA44-C466-470E-AD46-E78E33C8E3D3}" destId="{663BF14E-A83E-4C76-8168-76120C81D8E5}" srcOrd="4" destOrd="0" parTransId="{FB8037F1-981C-415C-9B29-8626C3375AE8}" sibTransId="{BA9D7D82-685E-45F8-A995-8433DFFBBD88}"/>
    <dgm:cxn modelId="{12F4DA8A-FA04-47AD-A875-59B22796B3BA}" type="presParOf" srcId="{6FD83AC0-84AB-4BCE-8BE9-B63B394EBAD0}" destId="{620C2E9D-7197-4AD1-B513-9C5605683CC0}" srcOrd="0" destOrd="0" presId="urn:microsoft.com/office/officeart/2005/8/layout/rings+Icon"/>
    <dgm:cxn modelId="{A8E0B15B-19FA-4BFA-9619-C01571D4C927}" type="presParOf" srcId="{6FD83AC0-84AB-4BCE-8BE9-B63B394EBAD0}" destId="{B361A8C2-1079-4014-8EAB-B945FDB5AB9C}" srcOrd="1" destOrd="0" presId="urn:microsoft.com/office/officeart/2005/8/layout/rings+Icon"/>
    <dgm:cxn modelId="{24A4E235-3F40-4D2C-8C00-B80EC1140CEF}" type="presParOf" srcId="{6FD83AC0-84AB-4BCE-8BE9-B63B394EBAD0}" destId="{EA2DFB05-027C-4301-AC2B-23C7213D11DD}" srcOrd="2" destOrd="0" presId="urn:microsoft.com/office/officeart/2005/8/layout/rings+Icon"/>
    <dgm:cxn modelId="{7487293F-1C34-4399-9492-53080D2E14F1}" type="presParOf" srcId="{6FD83AC0-84AB-4BCE-8BE9-B63B394EBAD0}" destId="{2CD4A420-E403-4DC1-B4BD-114CFCF89E10}" srcOrd="3" destOrd="0" presId="urn:microsoft.com/office/officeart/2005/8/layout/rings+Icon"/>
    <dgm:cxn modelId="{644CFDF4-3FF1-4221-93B2-DEE8326ABA90}" type="presParOf" srcId="{6FD83AC0-84AB-4BCE-8BE9-B63B394EBAD0}" destId="{5FA7356E-4E83-4362-AA50-F4DC790C2A0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C659-EDE8-4F45-876E-10828575589F}">
      <dsp:nvSpPr>
        <dsp:cNvPr id="0" name=""/>
        <dsp:cNvSpPr/>
      </dsp:nvSpPr>
      <dsp:spPr>
        <a:xfrm>
          <a:off x="1211991" y="2264721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Руководя-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щие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организа-ции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430136" y="2452036"/>
        <a:ext cx="972099" cy="834718"/>
      </dsp:txXfrm>
    </dsp:sp>
    <dsp:sp modelId="{2B0F741C-280D-44FA-A1DB-99DAAC3B0263}">
      <dsp:nvSpPr>
        <dsp:cNvPr id="0" name=""/>
        <dsp:cNvSpPr/>
      </dsp:nvSpPr>
      <dsp:spPr>
        <a:xfrm>
          <a:off x="1245595" y="2805350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ED3332-3A2A-4A21-9337-079C3523E6E4}">
      <dsp:nvSpPr>
        <dsp:cNvPr id="0" name=""/>
        <dsp:cNvSpPr/>
      </dsp:nvSpPr>
      <dsp:spPr>
        <a:xfrm>
          <a:off x="0" y="1596001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52A08F-C65D-4027-A28A-2EEB4A78DA31}">
      <dsp:nvSpPr>
        <dsp:cNvPr id="0" name=""/>
        <dsp:cNvSpPr/>
      </dsp:nvSpPr>
      <dsp:spPr>
        <a:xfrm>
          <a:off x="964813" y="2644893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437EE-F592-4A9B-BC99-9446F20C26AF}">
      <dsp:nvSpPr>
        <dsp:cNvPr id="0" name=""/>
        <dsp:cNvSpPr/>
      </dsp:nvSpPr>
      <dsp:spPr>
        <a:xfrm>
          <a:off x="2423982" y="1592355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Школы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42127" y="1779670"/>
        <a:ext cx="972099" cy="834718"/>
      </dsp:txXfrm>
    </dsp:sp>
    <dsp:sp modelId="{65001021-9DA9-4DBD-BB53-B23A6EE0ED02}">
      <dsp:nvSpPr>
        <dsp:cNvPr id="0" name=""/>
        <dsp:cNvSpPr/>
      </dsp:nvSpPr>
      <dsp:spPr>
        <a:xfrm>
          <a:off x="3393277" y="2638511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2EDFAF-5FEE-40FC-8558-5C702004D322}">
      <dsp:nvSpPr>
        <dsp:cNvPr id="0" name=""/>
        <dsp:cNvSpPr/>
      </dsp:nvSpPr>
      <dsp:spPr>
        <a:xfrm>
          <a:off x="3635227" y="2261986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640536-ED27-4D7D-B128-66E4BD95A508}">
      <dsp:nvSpPr>
        <dsp:cNvPr id="0" name=""/>
        <dsp:cNvSpPr/>
      </dsp:nvSpPr>
      <dsp:spPr>
        <a:xfrm>
          <a:off x="3669578" y="2800335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A647A-1073-4A1E-AFE2-B7BD4A1C27C8}">
      <dsp:nvSpPr>
        <dsp:cNvPr id="0" name=""/>
        <dsp:cNvSpPr/>
      </dsp:nvSpPr>
      <dsp:spPr>
        <a:xfrm>
          <a:off x="1211991" y="927737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Родите-ли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0136" y="1115052"/>
        <a:ext cx="972099" cy="834718"/>
      </dsp:txXfrm>
    </dsp:sp>
    <dsp:sp modelId="{6DA98754-6956-4D12-9563-B2C618D13FA6}">
      <dsp:nvSpPr>
        <dsp:cNvPr id="0" name=""/>
        <dsp:cNvSpPr/>
      </dsp:nvSpPr>
      <dsp:spPr>
        <a:xfrm>
          <a:off x="2170831" y="944148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432573-F9E3-4AEC-84A6-9F689DE6DA8F}">
      <dsp:nvSpPr>
        <dsp:cNvPr id="0" name=""/>
        <dsp:cNvSpPr/>
      </dsp:nvSpPr>
      <dsp:spPr>
        <a:xfrm>
          <a:off x="2423982" y="255371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8FEB77-C520-4952-8A85-511B2F06BCE9}">
      <dsp:nvSpPr>
        <dsp:cNvPr id="0" name=""/>
        <dsp:cNvSpPr/>
      </dsp:nvSpPr>
      <dsp:spPr>
        <a:xfrm>
          <a:off x="2463561" y="790985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FEC790-CC6D-4C26-808A-0FDC17FDF670}">
      <dsp:nvSpPr>
        <dsp:cNvPr id="0" name=""/>
        <dsp:cNvSpPr/>
      </dsp:nvSpPr>
      <dsp:spPr>
        <a:xfrm>
          <a:off x="3635227" y="925002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Вузы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53372" y="1112317"/>
        <a:ext cx="972099" cy="834718"/>
      </dsp:txXfrm>
    </dsp:sp>
    <dsp:sp modelId="{FBCAD61F-A3EF-46B9-AE3C-1EA74FF81A6B}">
      <dsp:nvSpPr>
        <dsp:cNvPr id="0" name=""/>
        <dsp:cNvSpPr/>
      </dsp:nvSpPr>
      <dsp:spPr>
        <a:xfrm>
          <a:off x="4853940" y="1461072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98D0A-C690-4CD1-97D5-0845838B33ED}">
      <dsp:nvSpPr>
        <dsp:cNvPr id="0" name=""/>
        <dsp:cNvSpPr/>
      </dsp:nvSpPr>
      <dsp:spPr>
        <a:xfrm>
          <a:off x="4847219" y="1605118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FEF3B-3CCA-46B7-9E09-AC3B50B74206}">
      <dsp:nvSpPr>
        <dsp:cNvPr id="0" name=""/>
        <dsp:cNvSpPr/>
      </dsp:nvSpPr>
      <dsp:spPr>
        <a:xfrm>
          <a:off x="5122026" y="1626543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C79385-C0FC-4304-8F2D-CFD9D7BFED3D}">
      <dsp:nvSpPr>
        <dsp:cNvPr id="0" name=""/>
        <dsp:cNvSpPr/>
      </dsp:nvSpPr>
      <dsp:spPr>
        <a:xfrm>
          <a:off x="4847219" y="268134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Бизнес-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партне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065364" y="455449"/>
        <a:ext cx="972099" cy="834718"/>
      </dsp:txXfrm>
    </dsp:sp>
    <dsp:sp modelId="{704FC128-4179-401B-B307-FF6CABFA1047}">
      <dsp:nvSpPr>
        <dsp:cNvPr id="0" name=""/>
        <dsp:cNvSpPr/>
      </dsp:nvSpPr>
      <dsp:spPr>
        <a:xfrm>
          <a:off x="6065931" y="810130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4FAA4-515B-4936-AF22-F3BB569D4048}">
      <dsp:nvSpPr>
        <dsp:cNvPr id="0" name=""/>
        <dsp:cNvSpPr/>
      </dsp:nvSpPr>
      <dsp:spPr>
        <a:xfrm>
          <a:off x="6059210" y="942780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13DC35-F0C1-4F2F-9FDA-D33DF090FA50}">
      <dsp:nvSpPr>
        <dsp:cNvPr id="0" name=""/>
        <dsp:cNvSpPr/>
      </dsp:nvSpPr>
      <dsp:spPr>
        <a:xfrm>
          <a:off x="6339992" y="969675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CBEA48-FAD5-469A-9F49-88D27049CCC6}">
      <dsp:nvSpPr>
        <dsp:cNvPr id="0" name=""/>
        <dsp:cNvSpPr/>
      </dsp:nvSpPr>
      <dsp:spPr>
        <a:xfrm>
          <a:off x="6059210" y="2277485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Пресса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277355" y="2464800"/>
        <a:ext cx="972099" cy="834718"/>
      </dsp:txXfrm>
    </dsp:sp>
    <dsp:sp modelId="{761370A1-6FB6-4280-B738-60EDAE3FC14A}">
      <dsp:nvSpPr>
        <dsp:cNvPr id="0" name=""/>
        <dsp:cNvSpPr/>
      </dsp:nvSpPr>
      <dsp:spPr>
        <a:xfrm>
          <a:off x="6338498" y="3336861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223EAD-09F7-40FF-9E1F-CCF122EB2B6A}">
      <dsp:nvSpPr>
        <dsp:cNvPr id="0" name=""/>
        <dsp:cNvSpPr/>
      </dsp:nvSpPr>
      <dsp:spPr>
        <a:xfrm>
          <a:off x="4847219" y="2939823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1524DE-455E-46FC-95AE-DA9A5BD31347}">
      <dsp:nvSpPr>
        <dsp:cNvPr id="0" name=""/>
        <dsp:cNvSpPr/>
      </dsp:nvSpPr>
      <dsp:spPr>
        <a:xfrm>
          <a:off x="6077132" y="3470423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CFEFC5-D664-495A-9ECC-6D13698DADED}">
      <dsp:nvSpPr>
        <dsp:cNvPr id="0" name=""/>
        <dsp:cNvSpPr/>
      </dsp:nvSpPr>
      <dsp:spPr>
        <a:xfrm>
          <a:off x="2422489" y="2932074"/>
          <a:ext cx="1408389" cy="12093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Учрежде-ния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доп.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образова-ния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40634" y="3119389"/>
        <a:ext cx="972099" cy="834718"/>
      </dsp:txXfrm>
    </dsp:sp>
    <dsp:sp modelId="{51811097-D327-4D7F-BC2E-BDF0700246D9}">
      <dsp:nvSpPr>
        <dsp:cNvPr id="0" name=""/>
        <dsp:cNvSpPr/>
      </dsp:nvSpPr>
      <dsp:spPr>
        <a:xfrm>
          <a:off x="2462814" y="3468143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0FDDF-0A5F-4520-8EE9-190DEE7930E6}">
      <dsp:nvSpPr>
        <dsp:cNvPr id="0" name=""/>
        <dsp:cNvSpPr/>
      </dsp:nvSpPr>
      <dsp:spPr>
        <a:xfrm>
          <a:off x="1211244" y="3604440"/>
          <a:ext cx="1408389" cy="120934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68DB12-B126-4376-ABB3-DC7D6E265509}">
      <dsp:nvSpPr>
        <dsp:cNvPr id="0" name=""/>
        <dsp:cNvSpPr/>
      </dsp:nvSpPr>
      <dsp:spPr>
        <a:xfrm>
          <a:off x="2169337" y="3621306"/>
          <a:ext cx="164287" cy="1417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50F8D-B71A-4DB3-93E0-DF90000D4832}">
      <dsp:nvSpPr>
        <dsp:cNvPr id="0" name=""/>
        <dsp:cNvSpPr/>
      </dsp:nvSpPr>
      <dsp:spPr>
        <a:xfrm rot="10800000">
          <a:off x="1479458" y="559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Официальный сайт школы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559"/>
        <a:ext cx="5123285" cy="603913"/>
      </dsp:txXfrm>
    </dsp:sp>
    <dsp:sp modelId="{D37471FF-46FA-4218-B4EA-3695D86FDE77}">
      <dsp:nvSpPr>
        <dsp:cNvPr id="0" name=""/>
        <dsp:cNvSpPr/>
      </dsp:nvSpPr>
      <dsp:spPr>
        <a:xfrm>
          <a:off x="1177501" y="559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7476ECC-24B5-44FB-93FA-14934FAF0BC4}">
      <dsp:nvSpPr>
        <dsp:cNvPr id="0" name=""/>
        <dsp:cNvSpPr/>
      </dsp:nvSpPr>
      <dsp:spPr>
        <a:xfrm rot="10800000">
          <a:off x="1479458" y="784745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Публикации о школе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784745"/>
        <a:ext cx="5123285" cy="603913"/>
      </dsp:txXfrm>
    </dsp:sp>
    <dsp:sp modelId="{0CA5630C-A6E2-48EC-B6B5-7BF7C17B09DC}">
      <dsp:nvSpPr>
        <dsp:cNvPr id="0" name=""/>
        <dsp:cNvSpPr/>
      </dsp:nvSpPr>
      <dsp:spPr>
        <a:xfrm>
          <a:off x="1177501" y="784745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AA80C2-192A-40CE-8B14-AF3109D8C5C9}">
      <dsp:nvSpPr>
        <dsp:cNvPr id="0" name=""/>
        <dsp:cNvSpPr/>
      </dsp:nvSpPr>
      <dsp:spPr>
        <a:xfrm rot="10800000">
          <a:off x="1479458" y="1568931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Социальные сети, электронные дневники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1568931"/>
        <a:ext cx="5123285" cy="603913"/>
      </dsp:txXfrm>
    </dsp:sp>
    <dsp:sp modelId="{1AD86E9E-7787-431B-A128-C48106BA8461}">
      <dsp:nvSpPr>
        <dsp:cNvPr id="0" name=""/>
        <dsp:cNvSpPr/>
      </dsp:nvSpPr>
      <dsp:spPr>
        <a:xfrm>
          <a:off x="1177501" y="1568931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5EC5D1-6AF6-4022-9690-355C913BD4C4}">
      <dsp:nvSpPr>
        <dsp:cNvPr id="0" name=""/>
        <dsp:cNvSpPr/>
      </dsp:nvSpPr>
      <dsp:spPr>
        <a:xfrm rot="10800000">
          <a:off x="1479458" y="2353117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Конкурсная деятельность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2353117"/>
        <a:ext cx="5123285" cy="603913"/>
      </dsp:txXfrm>
    </dsp:sp>
    <dsp:sp modelId="{1756ED79-66DE-4908-B000-320224556FEA}">
      <dsp:nvSpPr>
        <dsp:cNvPr id="0" name=""/>
        <dsp:cNvSpPr/>
      </dsp:nvSpPr>
      <dsp:spPr>
        <a:xfrm>
          <a:off x="1177501" y="2353117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B51094-FC4D-4B88-9B0C-A51754012608}">
      <dsp:nvSpPr>
        <dsp:cNvPr id="0" name=""/>
        <dsp:cNvSpPr/>
      </dsp:nvSpPr>
      <dsp:spPr>
        <a:xfrm rot="10800000">
          <a:off x="1479458" y="3137304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Социокультурные практики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3137304"/>
        <a:ext cx="5123285" cy="603913"/>
      </dsp:txXfrm>
    </dsp:sp>
    <dsp:sp modelId="{7C0C8C16-970A-4FE2-8C09-F30A1BDE9791}">
      <dsp:nvSpPr>
        <dsp:cNvPr id="0" name=""/>
        <dsp:cNvSpPr/>
      </dsp:nvSpPr>
      <dsp:spPr>
        <a:xfrm>
          <a:off x="1177501" y="3137304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2302E0-FF87-4D3C-893D-177D4D64EB8A}">
      <dsp:nvSpPr>
        <dsp:cNvPr id="0" name=""/>
        <dsp:cNvSpPr/>
      </dsp:nvSpPr>
      <dsp:spPr>
        <a:xfrm rot="10800000">
          <a:off x="1479458" y="3921490"/>
          <a:ext cx="5274263" cy="603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30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Публичный отчет школы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30436" y="3921490"/>
        <a:ext cx="5123285" cy="603913"/>
      </dsp:txXfrm>
    </dsp:sp>
    <dsp:sp modelId="{1FC4ADF4-0C25-40EE-B0EF-AE45BA717284}">
      <dsp:nvSpPr>
        <dsp:cNvPr id="0" name=""/>
        <dsp:cNvSpPr/>
      </dsp:nvSpPr>
      <dsp:spPr>
        <a:xfrm>
          <a:off x="1177501" y="3921490"/>
          <a:ext cx="603913" cy="60391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glow rad="70000">
            <a:schemeClr val="accent1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0A8FA-B9B0-4C17-A888-FC1E87F0E75A}">
      <dsp:nvSpPr>
        <dsp:cNvPr id="0" name=""/>
        <dsp:cNvSpPr/>
      </dsp:nvSpPr>
      <dsp:spPr>
        <a:xfrm>
          <a:off x="3583025" y="1725095"/>
          <a:ext cx="1658514" cy="789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886"/>
              </a:lnTo>
              <a:lnTo>
                <a:pt x="1658514" y="537886"/>
              </a:lnTo>
              <a:lnTo>
                <a:pt x="1658514" y="789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3AAD5-ADF1-4F88-AA34-8FCD397792B1}">
      <dsp:nvSpPr>
        <dsp:cNvPr id="0" name=""/>
        <dsp:cNvSpPr/>
      </dsp:nvSpPr>
      <dsp:spPr>
        <a:xfrm>
          <a:off x="1924511" y="1725095"/>
          <a:ext cx="1658514" cy="789302"/>
        </a:xfrm>
        <a:custGeom>
          <a:avLst/>
          <a:gdLst/>
          <a:ahLst/>
          <a:cxnLst/>
          <a:rect l="0" t="0" r="0" b="0"/>
          <a:pathLst>
            <a:path>
              <a:moveTo>
                <a:pt x="1658514" y="0"/>
              </a:moveTo>
              <a:lnTo>
                <a:pt x="1658514" y="537886"/>
              </a:lnTo>
              <a:lnTo>
                <a:pt x="0" y="537886"/>
              </a:lnTo>
              <a:lnTo>
                <a:pt x="0" y="7893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837F6-08DD-4653-83B7-925262DDC3C5}">
      <dsp:nvSpPr>
        <dsp:cNvPr id="0" name=""/>
        <dsp:cNvSpPr/>
      </dsp:nvSpPr>
      <dsp:spPr>
        <a:xfrm>
          <a:off x="2226059" y="1747"/>
          <a:ext cx="2713932" cy="1723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CB3B1A-EDCA-413E-971A-1FF04012780F}">
      <dsp:nvSpPr>
        <dsp:cNvPr id="0" name=""/>
        <dsp:cNvSpPr/>
      </dsp:nvSpPr>
      <dsp:spPr>
        <a:xfrm>
          <a:off x="2527607" y="288218"/>
          <a:ext cx="2713932" cy="1723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ПУБЛИЧНЫЙ ОТЧЕТ</a:t>
          </a:r>
          <a:endParaRPr lang="ru-RU" sz="2400" b="1" i="1" kern="1200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78082" y="338693"/>
        <a:ext cx="2612982" cy="1622397"/>
      </dsp:txXfrm>
    </dsp:sp>
    <dsp:sp modelId="{721FB5C7-BAE6-47CB-826D-5183B2C0B706}">
      <dsp:nvSpPr>
        <dsp:cNvPr id="0" name=""/>
        <dsp:cNvSpPr/>
      </dsp:nvSpPr>
      <dsp:spPr>
        <a:xfrm>
          <a:off x="567544" y="2514397"/>
          <a:ext cx="2713932" cy="1723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A8910-950A-4B33-B687-75EDA5F187D8}">
      <dsp:nvSpPr>
        <dsp:cNvPr id="0" name=""/>
        <dsp:cNvSpPr/>
      </dsp:nvSpPr>
      <dsp:spPr>
        <a:xfrm>
          <a:off x="869092" y="2800867"/>
          <a:ext cx="2713932" cy="1723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Печатный (электронный) </a:t>
          </a:r>
          <a:br>
            <a:rPr lang="ru-RU" sz="2400" b="1" kern="120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ru-RU" sz="2400" b="1" kern="120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документ</a:t>
          </a:r>
          <a:endParaRPr lang="ru-RU" sz="2400" b="1" kern="1200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9567" y="2851342"/>
        <a:ext cx="2612982" cy="1622397"/>
      </dsp:txXfrm>
    </dsp:sp>
    <dsp:sp modelId="{B5816C3D-1130-4277-A139-D37CF26C1FA5}">
      <dsp:nvSpPr>
        <dsp:cNvPr id="0" name=""/>
        <dsp:cNvSpPr/>
      </dsp:nvSpPr>
      <dsp:spPr>
        <a:xfrm>
          <a:off x="3884574" y="2514397"/>
          <a:ext cx="2713932" cy="1723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18D902-5091-4B7D-A5DC-236A8C48E2D2}">
      <dsp:nvSpPr>
        <dsp:cNvPr id="0" name=""/>
        <dsp:cNvSpPr/>
      </dsp:nvSpPr>
      <dsp:spPr>
        <a:xfrm>
          <a:off x="4186122" y="2800867"/>
          <a:ext cx="2713932" cy="1723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E954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Открытое мероприятие</a:t>
          </a:r>
          <a:endParaRPr lang="ru-RU" sz="2400" b="1" i="0" kern="1200" dirty="0">
            <a:solidFill>
              <a:srgbClr val="E954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36597" y="2851342"/>
        <a:ext cx="2612982" cy="1622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362D8E-7B82-4894-BD1C-F0D178C7923A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16004AE-14BD-41D5-9D26-DE211BC7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Публичный отчет как условие обеспечения открытости школы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Вырезка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44"/>
            <a:ext cx="2448272" cy="2337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КАЧЕСТВУ ИНФОРМАЦИИ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Объективность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Точность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Полнота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Достаточность</a:t>
            </a:r>
          </a:p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Систематизированность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Оптимальность обобщения;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Оперативность;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ЭТАПЫ ПОДГОТОВКИ ДОКЛАДА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 решения о подготовке доклада;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рабочей группы, утверждение координатора работ;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Утверждение плана-графика работ;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аннотированного макета публичного доклада;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необходимой информации;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текста доклада;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Публикация и распространение доклада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СТРУКТУРА ПУБЛИЧНОГО ДОКЛАДА ШКОЛЫ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Общая характеристика школы.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Образовательная политика и управление школой.</a:t>
            </a:r>
          </a:p>
          <a:p>
            <a:pPr marL="550926" indent="-514350">
              <a:buFont typeface="+mj-lt"/>
              <a:buAutoNum type="arabicPeriod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Условия осуществления образовательного процесса:</a:t>
            </a:r>
          </a:p>
          <a:p>
            <a:pPr marL="419100" indent="111125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кадровые ресурсы;</a:t>
            </a:r>
          </a:p>
          <a:p>
            <a:pPr marL="419100" indent="111125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методические и информационные ресурсы;</a:t>
            </a:r>
          </a:p>
          <a:p>
            <a:pPr marL="419100" indent="111125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материальные ресурсы;</a:t>
            </a:r>
          </a:p>
          <a:p>
            <a:pPr marL="419100" indent="111125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доступность образования</a:t>
            </a:r>
          </a:p>
          <a:p>
            <a:pPr marL="550926" indent="-514350">
              <a:buFont typeface="+mj-lt"/>
              <a:buAutoNum type="arabicPeriod" startAt="4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Результаты образовательной деятельности.</a:t>
            </a:r>
          </a:p>
          <a:p>
            <a:pPr marL="550926" indent="-514350">
              <a:buFont typeface="+mj-lt"/>
              <a:buAutoNum type="arabicPeriod" startAt="4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Проблемы, выявленные в работе школы.</a:t>
            </a:r>
          </a:p>
          <a:p>
            <a:pPr marL="550926" indent="-514350">
              <a:buFont typeface="+mj-lt"/>
              <a:buAutoNum type="arabicPeriod" startAt="4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Ближайшие перспективы развития.</a:t>
            </a:r>
          </a:p>
          <a:p>
            <a:pPr marL="550926" indent="-514350">
              <a:buFont typeface="+mj-lt"/>
              <a:buAutoNum type="arabicPeriod" startAt="4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ЗНАЧИМЫЕ ХАРАКТЕРИСТИКИ ПУБЛИЧНОГО ДОКЛАДА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Четкая структура и внутренняя логика;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Научно-популярный язык, понятный широкой аудитории;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ссылок на различные источники;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Наглядность представленных материалов;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Аналитико-сопоставительный характер материалов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стиль доклада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Минимальность и достаточность материалов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ПУБЛИЧНЫЙ ОТЧЕТ 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открытое мероприятие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завершение\конференц-зал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3778101" cy="2520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249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ПУБЛИЧНОГО ОТЧЕТА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2760"/>
              </p:ext>
            </p:extLst>
          </p:nvPr>
        </p:nvGraphicFramePr>
        <p:xfrm>
          <a:off x="539552" y="1484784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0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ЭТАПЫ ПОДГОТОВКИ ОТЧЕТА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 решения о подготовке доклада;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рабочей группы, утверждение координатора работ;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предполагаемой аудитории;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формы мероприятия;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тематики выступлений;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Утверждение плана-графика работ;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содержания выступлений;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 необходимой информации;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Техническое обеспечение мероприятия;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мероприятия и его анализ;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Освещение проведенного мероприятия.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6480048" cy="2301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КОМАНДНОГО МЕНЕДЖМЕНТА КАК ЭФФЕКТИВНЫЙ МЕХАНИЗМ ПОДГОТОВКИ ПУБЛИЧНОГО ОТЧЕТА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завершение\коман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4066"/>
            <a:ext cx="3718753" cy="2474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01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КОМАНДНОГО МЕНЕДЖМЕНТА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Приоритет цели совместной деятельности над личными целями;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личная ответственность каждого сотрудника;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сомоорганизованность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самодисциплина каждого члена команды;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степень доверия сотрудников друг другу и руководителю;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 – инициативный и целеустремленный неформальный лидер;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Ориентация всех сотрудников на высокое качество результатов;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Инициативный обмен ресурсами;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Взаимопомощь и взаимоуважение;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Преобладание нематериальной мотивации сотрудников;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двойных стандартов в работе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ЭТАПЫ ПОДГОТОВКИ ОТЧЕТА В КОНТЕКСТЕ ПРИМЕНЕНИЯ ТЕХНОЛОГИИ КОМАНДНОГО МЕНЕДЖМЕНТА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940070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2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ПАРТНЕРЫ ШКОЛЫ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28094"/>
              </p:ext>
            </p:extLst>
          </p:nvPr>
        </p:nvGraphicFramePr>
        <p:xfrm>
          <a:off x="467544" y="1412776"/>
          <a:ext cx="7467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ПОДГОТОВКИ ПУБЛИЧНОГО ОТЧЕТА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249765"/>
              </p:ext>
            </p:extLst>
          </p:nvPr>
        </p:nvGraphicFramePr>
        <p:xfrm>
          <a:off x="827584" y="1700808"/>
          <a:ext cx="7067128" cy="406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1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6480048" cy="1296144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ОТКРЫТОСТЬ ШКОЛЫ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90588"/>
              </p:ext>
            </p:extLst>
          </p:nvPr>
        </p:nvGraphicFramePr>
        <p:xfrm>
          <a:off x="457200" y="1600200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6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ПУБЛИЧНЫЙ ОТЧЕТ ШКОЛЫ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84502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Средство обеспечения информационной открытости  прозрачности деятельности школы, форма широкого информирования общественности об основных результатах и проблемах ее функционирования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ПУБЛИЧНЫЙ ОТЧЕТ ШКОЛЫ ПОЗВОЛЯЕТ ОТВЕТИТЬ НА ВОПРОСЫ: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4525963"/>
          </a:xfrm>
          <a:gradFill flip="none" rotWithShape="1">
            <a:gsLst>
              <a:gs pos="0">
                <a:schemeClr val="accent1">
                  <a:tint val="1000"/>
                </a:schemeClr>
              </a:gs>
              <a:gs pos="68000">
                <a:schemeClr val="accent1">
                  <a:tint val="77000"/>
                </a:schemeClr>
              </a:gs>
              <a:gs pos="81000">
                <a:schemeClr val="accent1">
                  <a:tint val="79000"/>
                </a:schemeClr>
              </a:gs>
              <a:gs pos="86000">
                <a:schemeClr val="accent1">
                  <a:tint val="73000"/>
                </a:schemeClr>
              </a:gs>
              <a:gs pos="100000">
                <a:schemeClr val="accent1">
                  <a:tint val="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Каковы основные достижения школы?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образовательное учреждение реализует свои функции?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Какова динамика развития образовательного учреждения?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Какими ресурсами располагает школа и насколько эффективно они используются?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выглядит ОУ по сравнению с другими школами по ключевым показателям?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проблемы выявлены в развитии ОУ?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необходимо школе для дальнейшего развития?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ПУБЛИЧНОГО ОТЧЕТ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900808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Информационная основа  диалога между образовательным учреждением и заинтересованной общественностью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ПУБЛИЧНОГО ОТЧЕТА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Удовлетворение информационной потребности различных заинтересованных групп;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информированности общества  о различных аспектах образовательной системы школы;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Информационное обеспечение рынка образовательных услуг;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общественной экспертизы своей деятельности;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социального статуса и имиджа школы;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Выявление динамики развития ОУ;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Укрепление партнерских отношений и поиск новых партнеров;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Планирование дальнейшего развития ОУ;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Профессиональный рост сотрудников школы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00704"/>
              </p:ext>
            </p:extLst>
          </p:nvPr>
        </p:nvGraphicFramePr>
        <p:xfrm>
          <a:off x="683568" y="836712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07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ПУБЛИЧНЫЙ ОТЧЕТ: ПЕЧАТНЫЙ (ЭЛЕКТРОННЫЙ) ДОКУМЕНТ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завершение\печатный вариан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89"/>
          <a:stretch/>
        </p:blipFill>
        <p:spPr bwMode="auto">
          <a:xfrm>
            <a:off x="3923928" y="3645024"/>
            <a:ext cx="3937819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30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431</TotalTime>
  <Words>548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Публичный отчет как условие обеспечения открытости школы</vt:lpstr>
      <vt:lpstr>СОЦИАЛЬНЫЕ ПАРТНЕРЫ ШКОЛЫ</vt:lpstr>
      <vt:lpstr>ОТКРЫТОСТЬ ШКОЛЫ</vt:lpstr>
      <vt:lpstr>ПУБЛИЧНЫЙ ОТЧЕТ ШКОЛЫ</vt:lpstr>
      <vt:lpstr>ПУБЛИЧНЫЙ ОТЧЕТ ШКОЛЫ ПОЗВОЛЯЕТ ОТВЕТИТЬ НА ВОПРОСЫ:</vt:lpstr>
      <vt:lpstr>ПУБЛИЧНОГО ОТЧЕТ</vt:lpstr>
      <vt:lpstr>ФУНКЦИИ ПУБЛИЧНОГО ОТЧЕТА</vt:lpstr>
      <vt:lpstr>Презентация PowerPoint</vt:lpstr>
      <vt:lpstr>ПУБЛИЧНЫЙ ОТЧЕТ: ПЕЧАТНЫЙ (ЭЛЕКТРОННЫЙ) ДОКУМЕНТ</vt:lpstr>
      <vt:lpstr>ТРЕБОВАНИЯ К КАЧЕСТВУ ИНФОРМАЦИИ</vt:lpstr>
      <vt:lpstr>ОРГАНИЗАЦИОННЫЕ ЭТАПЫ ПОДГОТОВКИ ДОКЛАДА</vt:lpstr>
      <vt:lpstr>ПРИМЕРНАЯ СТРУКТУРА ПУБЛИЧНОГО ДОКЛАДА ШКОЛЫ</vt:lpstr>
      <vt:lpstr>ЗНАЧИМЫЕ ХАРАКТЕРИСТИКИ ПУБЛИЧНОГО ДОКЛАДА</vt:lpstr>
      <vt:lpstr>ПУБЛИЧНЫЙ ОТЧЕТ  как открытое мероприятие</vt:lpstr>
      <vt:lpstr>ФОРМЫ ПУБЛИЧНОГО ОТЧЕТА</vt:lpstr>
      <vt:lpstr>ОРГАНИЗАЦИОННЫЕ ЭТАПЫ ПОДГОТОВКИ ОТЧЕТА</vt:lpstr>
      <vt:lpstr>ТЕХНОЛОГИЯ КОМАНДНОГО МЕНЕДЖМЕНТА КАК ЭФФЕКТИВНЫЙ МЕХАНИЗМ ПОДГОТОВКИ ПУБЛИЧНОГО ОТЧЕТА</vt:lpstr>
      <vt:lpstr>ПРЕИМУЩЕСТВА КОМАНДНОГО МЕНЕДЖМЕНТА</vt:lpstr>
      <vt:lpstr>ОРГАНИЗАЦИОННЫЕ ЭТАПЫ ПОДГОТОВКИ ОТЧЕТА В КОНТЕКСТЕ ПРИМЕНЕНИЯ ТЕХНОЛОГИИ КОМАНДНОГО МЕНЕДЖМЕНТА</vt:lpstr>
      <vt:lpstr>УЧАСТНИКИ ПОДГОТОВКИ ПУБЛИЧНОГО ОТЧЕТА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как условие обеспечения открытости школы</dc:title>
  <dc:creator>Nina</dc:creator>
  <cp:lastModifiedBy>Коля</cp:lastModifiedBy>
  <cp:revision>30</cp:revision>
  <dcterms:created xsi:type="dcterms:W3CDTF">2012-02-14T21:30:38Z</dcterms:created>
  <dcterms:modified xsi:type="dcterms:W3CDTF">2013-04-18T11:21:35Z</dcterms:modified>
</cp:coreProperties>
</file>