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Антарктида 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5355" y="1196752"/>
            <a:ext cx="1006935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528" y="1124744"/>
            <a:ext cx="8352928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124744"/>
            <a:ext cx="1259632" cy="5733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84368" y="1124744"/>
            <a:ext cx="1259632" cy="5733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237312"/>
            <a:ext cx="8820472" cy="6206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-1332656" y="1124744"/>
            <a:ext cx="1764704" cy="5733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-612576" y="472514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 48,49 прочитать, ответить на вопросы по параграфу.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отдельном листе написать краткое эссе (15 строк) на тему: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нужно изучать материк Антарктиду?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48105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Открытие Антарктиды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январе 1773 года  </a:t>
            </a:r>
            <a:r>
              <a:rPr lang="ru-RU" sz="1800" dirty="0" smtClean="0"/>
              <a:t>Джеймс Кук пересекает Южный полярный круг и хотя он видел только антарктические льды, а до континента так и не добрался, он сказал: "Кто-то должен иметь стойкость и упорство, чтобы поплыть еще дальше на юг, чем сделал я, и я не завидую его </a:t>
            </a:r>
            <a:r>
              <a:rPr lang="ru-RU" sz="1800" dirty="0" smtClean="0"/>
              <a:t>будущей известности</a:t>
            </a:r>
            <a:r>
              <a:rPr lang="ru-RU" sz="1800" dirty="0" smtClean="0"/>
              <a:t>, но беру смелость заявить, что мир не получит от этого никакой выгоды."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640455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Современные исследования Антарктиды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3216" y="1340768"/>
            <a:ext cx="3970784" cy="4641379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Современная Антарктида не принадлежит ни одной стране мира, на этом континенте проводятся исключительно исследовательские работы учеными из множества стран.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Российские ученые ведут исследования на станция «Мирный» и «Восток», названные в честь экспедиции Беллинсгаузена и Лазарева.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486479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1905" cy="32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477" y="3329608"/>
            <a:ext cx="47045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8720" y="0"/>
            <a:ext cx="12116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6405" y="620688"/>
            <a:ext cx="925040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3024336" cy="10801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Климат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58508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55464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639472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Суровый климат складывается из трех факторов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географическое положение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 мощный ледяной покров 2000-5000 м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90% солнечных лучей попадая на поверхность, отражаются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7241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77968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980728"/>
            <a:ext cx="511175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7920880" cy="50405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смотря на очень суровый климат, в Антарктиде присутствует жизнь.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Бактерии найдены в самых экстремальных местах, заключенные подо льдом толщиной 400 метров без доступа кислорода;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Лишайники , мхи и низкие травы произрастают на побережьях в скалах;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Животный мир в основном связан с морями.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80928"/>
            <a:ext cx="66010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3995936" cy="39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980728"/>
            <a:ext cx="5027712" cy="377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9144000" cy="643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80728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826768" cy="11967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Немного интересного об Антарктиде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Озеро Восток в Антарктиде было открыто в 1 994 г. путем радиолокационного анализа ледяного континента. Погребенное на глубине 4 км под Восточно-антарктическим ледяным щитом, оно является самым старым и самым чистым озером на Земле, полностью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изолированным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мира уже по меньшей мере 500 000 лет. Оно занимает площадь около 14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км2 и имеет глубину как минимум 100 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04664"/>
            <a:ext cx="55801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208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Антарктида  </vt:lpstr>
      <vt:lpstr>Открытие Антарктиды   В январе 1773 года  Джеймс Кук пересекает Южный полярный круг и хотя он видел только антарктические льды, а до континента так и не добрался, он сказал: "Кто-то должен иметь стойкость и упорство, чтобы поплыть еще дальше на юг, чем сделал я, и я не завидую его будущей известности, но беру смелость заявить, что мир не получит от этого никакой выгоды." </vt:lpstr>
      <vt:lpstr>Слайд 3</vt:lpstr>
      <vt:lpstr>Современные исследования Антарктиды</vt:lpstr>
      <vt:lpstr>Слайд 5</vt:lpstr>
      <vt:lpstr>Климат  </vt:lpstr>
      <vt:lpstr>Суровый климат складывается из трех факторов: 1. географическое положение 2. очень мощный ледяной покров 2000-5000 м 3. 90% солнечных лучей попадая на поверхность, отражаются </vt:lpstr>
      <vt:lpstr>Органический мир</vt:lpstr>
      <vt:lpstr>Немного интересного об Антарктиде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Антарктида  </dc:title>
  <dc:creator>admin</dc:creator>
  <cp:lastModifiedBy>Татаринцевы</cp:lastModifiedBy>
  <cp:revision>19</cp:revision>
  <dcterms:created xsi:type="dcterms:W3CDTF">2014-02-15T14:49:46Z</dcterms:created>
  <dcterms:modified xsi:type="dcterms:W3CDTF">2014-02-15T17:52:59Z</dcterms:modified>
</cp:coreProperties>
</file>