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E6A06-5B0C-406F-B551-C7F21AB752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CBC4A-E310-4F45-A146-F6D2C7D01A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A80FC-A729-4017-BE2D-5BE4E68DA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24075-FD50-4C5B-A76C-CDDC9AD090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951A1-7C1E-49FA-87D9-AF1FDE648D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9B06A-6D44-4323-9061-D1428EB456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ED403-32F6-43B5-9582-65088A4683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ED5D9-1E50-4483-AFB0-234DDE09D3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8CB28-C40E-40D8-B9A5-BF3FECEE46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901F6-12E2-47B2-8960-6B500A5FF5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5D583-29BC-4216-8946-654BD073E7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2E71B-7100-48B3-89BC-D31A2E7DBAB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acii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58324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Псков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365625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44675"/>
            <a:ext cx="72009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0997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Октябрьская площадь</a:t>
            </a:r>
          </a:p>
          <a:p>
            <a:pPr>
              <a:lnSpc>
                <a:spcPct val="80000"/>
              </a:lnSpc>
            </a:pPr>
            <a:r>
              <a:rPr lang="ru-RU" sz="2800"/>
              <a:t>Скульптор В. Клыков. Памятник поставлен в год 1100-летия первого упоминания г. Пскова в летописи. Это - подарок городу в юбилейный год.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12875"/>
            <a:ext cx="38830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3200"/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7991475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Памятник Великой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княгине Ольге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39407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Территория площадью 2,15 км2  ограждали 4 пояса каменных укреплений протяженностью 9 км, усиленные 40 башнями, 14 воротами, настенными, башенными и подземными переходами.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557338"/>
            <a:ext cx="51117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2739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Псковская крепость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4671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Возведен на площади Героев-десантников.</a:t>
            </a:r>
          </a:p>
          <a:p>
            <a:pPr>
              <a:lnSpc>
                <a:spcPct val="90000"/>
              </a:lnSpc>
            </a:pPr>
            <a:r>
              <a:rPr lang="ru-RU" sz="2800"/>
              <a:t>Автор - архитектор В. Шуляковский. Знак-символ трагически прерванных жизней молодых парней. </a:t>
            </a: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35183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Памятный знак Героям-десантникам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412875"/>
            <a:ext cx="4105275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1557338"/>
            <a:ext cx="36830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Жемчужиной русской культуры является Спасо-Преображенский собор Мирожского монастыря, построенный в XII веке и расписанный византийскими мастерами.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43195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489825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Мирожский монастырь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Похож на лабиринт.   Но оказывается, это остатки древних храмов, стоявших буквально стена к стене. Возраст построек датируются IX веком. Назван в честь храброго князя Довмонта (Всеволода), правившего городом в 1266-1299 годах. </a:t>
            </a: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58324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Довмонтов город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28775"/>
            <a:ext cx="41767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1700213"/>
            <a:ext cx="3529013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Самая мощная крепостная башня Пскова, одна из крупнейших в Европе - наружная длина в окружности 90 м, пять ярусов. Возведена псковскими каменщиками в конце XV - начале XVI вв.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3373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Покровская башня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47625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83000" cy="4525963"/>
          </a:xfrm>
        </p:spPr>
        <p:txBody>
          <a:bodyPr/>
          <a:lstStyle/>
          <a:p>
            <a:r>
              <a:rPr lang="ru-RU"/>
              <a:t>Филиал Псковского государственного историко-архитектурного и художественного музея-заповедника.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557338"/>
            <a:ext cx="381635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239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Церковь Успения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Пресвятой Богородицы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1557338"/>
            <a:ext cx="3322638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12875"/>
            <a:ext cx="77755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13593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Псков: Пушкинский заповедник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5963" y="1600200"/>
            <a:ext cx="2890837" cy="4525963"/>
          </a:xfrm>
        </p:spPr>
        <p:txBody>
          <a:bodyPr/>
          <a:lstStyle/>
          <a:p>
            <a:r>
              <a:rPr lang="ru-RU" sz="2800"/>
              <a:t>Особняк с мезонином, построенный в начале 19-го столетия, принадлежал псковскому вице-губернатору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48974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2268538" y="333375"/>
            <a:ext cx="46799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Дом-музей</a:t>
            </a:r>
          </a:p>
        </p:txBody>
      </p:sp>
      <p:sp>
        <p:nvSpPr>
          <p:cNvPr id="6" name="Подзаголовок 2"/>
          <p:cNvSpPr>
            <a:spLocks noGrp="1"/>
          </p:cNvSpPr>
          <p:nvPr/>
        </p:nvSpPr>
        <p:spPr>
          <a:xfrm>
            <a:off x="3419872" y="6531392"/>
            <a:ext cx="2592288" cy="3380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400" b="1" dirty="0" smtClean="0">
                <a:hlinkClick r:id="rId3"/>
              </a:rPr>
              <a:t>Prezentacii.com</a:t>
            </a:r>
            <a:endParaRPr lang="ru-RU" sz="24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b="1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626586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Псков на карте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580063" y="1916113"/>
            <a:ext cx="302418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Псковская область расположена на северо-западе Восточно-Европейской равнины. Климат области умеренно-континентальный, влажный.</a:t>
            </a: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44675"/>
            <a:ext cx="5329238" cy="3671888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38989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Образована 23 августа 1944 года Указом Президиума Верховного Совета СССР, 2 октября 1957 года в её состав вошла бо́льшая часть упразднённой Великолукской области.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557338"/>
            <a:ext cx="4964112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13593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Псковская область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17817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Псковская область – край лесных озер, чистейшего воздуха, уникальных природных и историко-архитектурных заповедников, что создает прекрасную возможность для развития туризма.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557338"/>
            <a:ext cx="5256213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3059113" y="404813"/>
            <a:ext cx="33131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Псков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484313"/>
            <a:ext cx="7499350" cy="4565650"/>
          </a:xfrm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90391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Население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4475163" cy="4681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Псковская область, в Российской Федерации. 55,3 тыс.км2. Население 736,7 тысяч человек. Плотность населения составляет примерно 13 чел./км2. 24 района, 14 городов, 13 поселков городского типа. Население в порядке уменьшения численности: русские, украинцы, белорусы, цыгане, армяне, татары и многие другие.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568450"/>
            <a:ext cx="4357687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6121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Население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7691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Отрасли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64163" y="1557338"/>
            <a:ext cx="3467100" cy="4751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/>
              <a:t>Приоритетными направлениями развития отрасли сельского хозяйства Псковской области остаются молочное скотоводство, свиноводство, птицеводство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32400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6368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292600"/>
            <a:ext cx="3097212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67691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Железная дорога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3024188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68313" y="3500438"/>
            <a:ext cx="3565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Вокзал ст. </a:t>
            </a:r>
            <a:r>
              <a:rPr lang="ru-RU" dirty="0" err="1"/>
              <a:t>Псков-Пассажирский</a:t>
            </a:r>
            <a:endParaRPr lang="ru-RU" dirty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557338"/>
            <a:ext cx="34559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716463" y="3644900"/>
            <a:ext cx="2322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Вокзал станции Дно</a:t>
            </a: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933825"/>
            <a:ext cx="29527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39750" y="5949950"/>
            <a:ext cx="365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Вокзал станции Новосокольники</a:t>
            </a: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933825"/>
            <a:ext cx="32400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4643438" y="5949950"/>
            <a:ext cx="278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Вокзал ст. Великие Луки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3609975" cy="2160588"/>
          </a:xfrm>
        </p:spPr>
      </p:pic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 cmpd="sng">
                  <a:solidFill>
                    <a:srgbClr val="99CCFF"/>
                  </a:solidFill>
                  <a:prstDash val="solid"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Достопримечательности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1341438"/>
            <a:ext cx="3887787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2013" y="3933825"/>
            <a:ext cx="3201987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2492375"/>
            <a:ext cx="20161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789363"/>
            <a:ext cx="3816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373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Айнур</dc:creator>
  <cp:lastModifiedBy>Admin</cp:lastModifiedBy>
  <cp:revision>5</cp:revision>
  <dcterms:created xsi:type="dcterms:W3CDTF">2012-01-26T14:12:52Z</dcterms:created>
  <dcterms:modified xsi:type="dcterms:W3CDTF">2013-01-04T08:33:01Z</dcterms:modified>
</cp:coreProperties>
</file>