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Заголовок, клип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Клип 2"/>
          <p:cNvSpPr>
            <a:spLocks noGrp="1"/>
          </p:cNvSpPr>
          <p:nvPr>
            <p:ph type="clipArt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6E98CEF-9F50-43B9-8DC7-B0CA33EE466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0492" y="1571612"/>
            <a:ext cx="5343508" cy="1470025"/>
          </a:xfrm>
        </p:spPr>
        <p:txBody>
          <a:bodyPr>
            <a:noAutofit/>
          </a:bodyPr>
          <a:lstStyle/>
          <a:p>
            <a:r>
              <a:rPr lang="ru-RU" sz="3200" dirty="0" smtClean="0"/>
              <a:t>Эта презентация о знаменитом человеке родом из Москвы, с Таганки</a:t>
            </a:r>
            <a:r>
              <a:rPr lang="ru-RU" sz="3200" dirty="0" smtClean="0"/>
              <a:t>, до школы одиннадцать раз </a:t>
            </a:r>
            <a:r>
              <a:rPr lang="ru-RU" sz="3200" dirty="0" smtClean="0"/>
              <a:t>болеющим </a:t>
            </a:r>
            <a:r>
              <a:rPr lang="ru-RU" sz="3200" dirty="0" smtClean="0"/>
              <a:t>воспалением </a:t>
            </a:r>
            <a:r>
              <a:rPr lang="ru-RU" sz="3200" dirty="0" smtClean="0"/>
              <a:t>легких и даже состоящем </a:t>
            </a:r>
            <a:r>
              <a:rPr lang="ru-RU" sz="3200" dirty="0" smtClean="0"/>
              <a:t>на учете в туберкулезном диспансере</a:t>
            </a:r>
            <a:r>
              <a:rPr lang="ru-RU" sz="3200" dirty="0" smtClean="0"/>
              <a:t>. </a:t>
            </a:r>
            <a:br>
              <a:rPr lang="ru-RU" sz="3200" dirty="0" smtClean="0"/>
            </a:br>
            <a:endParaRPr lang="ru-RU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357298"/>
            <a:ext cx="335448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3800492" y="4214818"/>
            <a:ext cx="534350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Но Папа–военный и мама врач - нашли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единственный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и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верный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путь к выздоровлению дочери Ирины Родниной – </a:t>
            </a:r>
            <a:r>
              <a:rPr kumimoji="0" lang="ru-RU" sz="32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СПОРТ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!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Надеюсь, вы не просто для галочки посмотрели эту презентацию и не забудете её через пару минут в ней – смысл многих вещей, которые должны помочь нам и нашей молодёжи!!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332037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И действительно верный – </a:t>
            </a:r>
            <a:r>
              <a:rPr lang="ru-RU" dirty="0" smtClean="0"/>
              <a:t>ведь </a:t>
            </a:r>
            <a:r>
              <a:rPr lang="ru-RU" dirty="0" smtClean="0"/>
              <a:t>это «выздоровление» привело к тому что она стала </a:t>
            </a:r>
            <a:r>
              <a:rPr lang="ru-RU" dirty="0" smtClean="0"/>
              <a:t>самой успешной фигуристкой в истории парного катания: трёхкратной олимпийской чемпионкой, десятикратной </a:t>
            </a:r>
            <a:r>
              <a:rPr lang="ru-RU" dirty="0" smtClean="0"/>
              <a:t>чемпионкой </a:t>
            </a:r>
            <a:r>
              <a:rPr lang="ru-RU" dirty="0" smtClean="0"/>
              <a:t>мира, одиннадцатикратной </a:t>
            </a:r>
            <a:r>
              <a:rPr lang="ru-RU" dirty="0" smtClean="0"/>
              <a:t>чемпионкой </a:t>
            </a:r>
            <a:r>
              <a:rPr lang="ru-RU" dirty="0" smtClean="0"/>
              <a:t>Европы и шестикратной </a:t>
            </a:r>
            <a:r>
              <a:rPr lang="ru-RU" dirty="0" smtClean="0"/>
              <a:t>чемпионкой </a:t>
            </a:r>
            <a:r>
              <a:rPr lang="ru-RU" dirty="0" smtClean="0"/>
              <a:t>СССР, в 1969-80 не проиграв ни одного соревнования, в которых она с партнерами участвовала.</a:t>
            </a:r>
            <a:endParaRPr lang="ru-RU" dirty="0"/>
          </a:p>
        </p:txBody>
      </p:sp>
      <p:pic>
        <p:nvPicPr>
          <p:cNvPr id="4" name="Picture 6" descr="E:\фамилии\роднин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0"/>
            <a:ext cx="2071702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72132" y="0"/>
            <a:ext cx="2357454" cy="2406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4525963"/>
          </a:xfrm>
        </p:spPr>
        <p:txBody>
          <a:bodyPr/>
          <a:lstStyle/>
          <a:p>
            <a:r>
              <a:rPr lang="ru-RU" dirty="0" smtClean="0"/>
              <a:t>Смотря на её выступления, кажется что то, что она делает – очень просто, но мало кто знает как это «просто» ей далось! Ведь у каждого спортсмена все начинается с тренировок, и Ирина не была исключением, каждая тренировка словно убивала её…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85728"/>
            <a:ext cx="3857652" cy="2557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332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Но она не сдалась, мало того она осуждала тех, кто считал по-другому: «я выдавливала на тренировках всё </a:t>
            </a:r>
            <a:r>
              <a:rPr lang="ru-RU" dirty="0" smtClean="0"/>
              <a:t>отчаянной работой. Когда ты готов, бояться нечего, надо выходить и побеждать. Не понимаю спортсменов, которые приезжают на Олимпиаду и жалуются на потерю формы. Или еще хуже — отказываются от борьбы. Как такое возможно? Неужели взрослым людям нужно объяснять, что любая победа приходит лишь через преодоление, через «не могу</a:t>
            </a:r>
            <a:r>
              <a:rPr lang="ru-RU" dirty="0" smtClean="0"/>
              <a:t>».»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3286116" cy="2206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0"/>
            <a:ext cx="2357454" cy="2332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ru-RU" dirty="0" smtClean="0"/>
              <a:t>Но даже на самих выступлениях у неё были невезенья: у нее была болезнь – кровь не сворачивалась, тромбоцитов иногда вообще не было. Но и это не останавливало её – даже когда количество тромбоцитов было около нуля(при норме на соревнованиях 60000), Роднина продолжала выступать(однажды с пробитой головой) и выигрывать!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0"/>
            <a:ext cx="2200275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143380"/>
            <a:ext cx="8229600" cy="4525963"/>
          </a:xfrm>
        </p:spPr>
        <p:txBody>
          <a:bodyPr/>
          <a:lstStyle/>
          <a:p>
            <a:r>
              <a:rPr lang="ru-RU" dirty="0" smtClean="0"/>
              <a:t>Сейчас </a:t>
            </a:r>
            <a:r>
              <a:rPr lang="ru-RU" dirty="0" smtClean="0"/>
              <a:t>Ирина Роднина член </a:t>
            </a:r>
            <a:r>
              <a:rPr lang="ru-RU" dirty="0" smtClean="0"/>
              <a:t>Общественной палаты Российской </a:t>
            </a:r>
            <a:r>
              <a:rPr lang="ru-RU" dirty="0" smtClean="0"/>
              <a:t>Федерации и до сих пор занимается для себя спортом!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928670"/>
            <a:ext cx="2710981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1000107"/>
            <a:ext cx="3357586" cy="2254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8501122" cy="4525963"/>
          </a:xfrm>
        </p:spPr>
        <p:txBody>
          <a:bodyPr/>
          <a:lstStyle/>
          <a:p>
            <a:r>
              <a:rPr lang="ru-RU" dirty="0" smtClean="0"/>
              <a:t>Да, её родители сделали огромный вклад и очень важный, но и сама спортсменка не сдалась, как это часто бывает, по этому всегда нужно верить в себя никого и ничего не боятся. Страх – самое ужасное для спортсмена. И только ежедневные тренировки его уничтожают. По этому все зависит только от вас, какое у вас отношение и желание к спорту!!</a:t>
            </a: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0"/>
            <a:ext cx="27051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143380"/>
            <a:ext cx="8229600" cy="4525963"/>
          </a:xfrm>
        </p:spPr>
        <p:txBody>
          <a:bodyPr/>
          <a:lstStyle/>
          <a:p>
            <a:r>
              <a:rPr lang="ru-RU" dirty="0" err="1" smtClean="0"/>
              <a:t>По-этому</a:t>
            </a:r>
            <a:r>
              <a:rPr lang="ru-RU" dirty="0" smtClean="0"/>
              <a:t>, давайте не забудем как важен спорт в жизни человека, как болеющего хрупкого ребенка он сделал одним из самых известных в мире и властных в огромной стране!!!</a:t>
            </a:r>
            <a:endParaRPr lang="ru-RU" dirty="0"/>
          </a:p>
        </p:txBody>
      </p:sp>
      <p:pic>
        <p:nvPicPr>
          <p:cNvPr id="8194" name="Picture 2" descr="D:\Users\User\Desktop\x_d6f9d9c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285728"/>
            <a:ext cx="3566071" cy="3500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285728"/>
            <a:ext cx="8972584" cy="2000264"/>
          </a:xfrm>
        </p:spPr>
        <p:txBody>
          <a:bodyPr>
            <a:normAutofit/>
          </a:bodyPr>
          <a:lstStyle/>
          <a:p>
            <a:r>
              <a:rPr lang="ru-RU" sz="4000" dirty="0"/>
              <a:t>Ирина  Роднина,  трехкратная  олимпийская  чемпионка.</a:t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905000"/>
            <a:ext cx="4033837" cy="4114800"/>
          </a:xfrm>
        </p:spPr>
        <p:txBody>
          <a:bodyPr/>
          <a:lstStyle/>
          <a:p>
            <a:pPr>
              <a:buFontTx/>
              <a:buNone/>
            </a:pPr>
            <a:r>
              <a:rPr lang="ru-RU" sz="2800" dirty="0"/>
              <a:t>   </a:t>
            </a:r>
            <a:endParaRPr lang="en-US" sz="2800" dirty="0"/>
          </a:p>
          <a:p>
            <a:pPr>
              <a:buFontTx/>
              <a:buNone/>
            </a:pPr>
            <a:endParaRPr lang="en-US" sz="2800" dirty="0"/>
          </a:p>
          <a:p>
            <a:pPr>
              <a:buFontTx/>
              <a:buNone/>
            </a:pPr>
            <a:r>
              <a:rPr lang="ru-RU" sz="2800" dirty="0" smtClean="0">
                <a:solidFill>
                  <a:srgbClr val="002060"/>
                </a:solidFill>
              </a:rPr>
              <a:t>       Когда  </a:t>
            </a:r>
            <a:r>
              <a:rPr lang="ru-RU" sz="2800" dirty="0">
                <a:solidFill>
                  <a:srgbClr val="002060"/>
                </a:solidFill>
              </a:rPr>
              <a:t>вы  встаете  на  одну  ступеньку  того,  что  достигли,  то  хочется  подняться  на  следующую.</a:t>
            </a:r>
          </a:p>
        </p:txBody>
      </p:sp>
      <p:pic>
        <p:nvPicPr>
          <p:cNvPr id="13319" name="Picture 7" descr="Роднин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844675"/>
            <a:ext cx="2952750" cy="4679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438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Эта презентация о знаменитом человеке родом из Москвы, с Таганки, до школы одиннадцать раз болеющим воспалением легких и даже состоящем на учете в туберкулезном диспансере.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Ирина  Роднина,  трехкратная  олимпийская  чемпионка.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2012-01-22T16:08:48Z</dcterms:created>
  <dcterms:modified xsi:type="dcterms:W3CDTF">2012-01-22T20:46:31Z</dcterms:modified>
</cp:coreProperties>
</file>