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48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9" name="Picture 21" descr="свитки"/>
          <p:cNvPicPr>
            <a:picLocks noChangeAspect="1" noChangeArrowheads="1"/>
          </p:cNvPicPr>
          <p:nvPr userDrawn="1"/>
        </p:nvPicPr>
        <p:blipFill>
          <a:blip r:embed="rId2" cstate="print"/>
          <a:srcRect t="-6823"/>
          <a:stretch>
            <a:fillRect/>
          </a:stretch>
        </p:blipFill>
        <p:spPr bwMode="auto">
          <a:xfrm rot="16200000" flipH="1">
            <a:off x="3557574" y="1300154"/>
            <a:ext cx="2857500" cy="7829572"/>
          </a:xfrm>
          <a:prstGeom prst="rect">
            <a:avLst/>
          </a:prstGeom>
          <a:noFill/>
        </p:spPr>
      </p:pic>
      <p:pic>
        <p:nvPicPr>
          <p:cNvPr id="12293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 b="7633"/>
          <a:stretch>
            <a:fillRect/>
          </a:stretch>
        </p:blipFill>
        <p:spPr bwMode="auto">
          <a:xfrm rot="5053183">
            <a:off x="-1201823" y="843036"/>
            <a:ext cx="7937556" cy="547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AEF9-3EDF-4CA0-8D8F-C4C6CC28CFD0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53AC-283E-48E0-8F6A-6060B55B7C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303" name="AutoShape 15" descr="http://i049.radikal.ru/0904/20/368a7865924b.png"/>
          <p:cNvSpPr>
            <a:spLocks noChangeAspect="1" noChangeArrowheads="1"/>
          </p:cNvSpPr>
          <p:nvPr userDrawn="1"/>
        </p:nvSpPr>
        <p:spPr bwMode="auto">
          <a:xfrm>
            <a:off x="0" y="-15240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 rot="21233822">
            <a:off x="893120" y="1217554"/>
            <a:ext cx="3006175" cy="4867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305" name="Picture 17" descr="http://i049.radikal.ru/0904/20/368a7865924b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237425">
            <a:off x="450747" y="439947"/>
            <a:ext cx="1005650" cy="714380"/>
          </a:xfrm>
          <a:prstGeom prst="rect">
            <a:avLst/>
          </a:prstGeom>
          <a:noFill/>
        </p:spPr>
      </p:pic>
      <p:pic>
        <p:nvPicPr>
          <p:cNvPr id="12297" name="Picture 9" descr="http://s54.radikal.ru/i143/1003/59/890b0409721b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187567" flipH="1">
            <a:off x="3428992" y="1643050"/>
            <a:ext cx="5953125" cy="4105275"/>
          </a:xfrm>
          <a:prstGeom prst="rect">
            <a:avLst/>
          </a:prstGeom>
          <a:noFill/>
        </p:spPr>
      </p:pic>
      <p:pic>
        <p:nvPicPr>
          <p:cNvPr id="12311" name="Picture 23" descr="http://img-fotki.yandex.ru/get/5503/valenta-mog.e9/0_69461_9904d406_orig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500570"/>
            <a:ext cx="6429388" cy="2163443"/>
          </a:xfrm>
          <a:prstGeom prst="rect">
            <a:avLst/>
          </a:prstGeom>
          <a:noFill/>
        </p:spPr>
      </p:pic>
      <p:pic>
        <p:nvPicPr>
          <p:cNvPr id="13" name="Picture 9" descr="C:\Documents and Settings\Admin\Рабочий стол\0_79fea_706fb87a_orig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 rot="361332">
            <a:off x="5429516" y="5261072"/>
            <a:ext cx="2229583" cy="1484067"/>
          </a:xfrm>
          <a:prstGeom prst="rect">
            <a:avLst/>
          </a:prstGeom>
          <a:noFill/>
        </p:spPr>
      </p:pic>
      <p:pic>
        <p:nvPicPr>
          <p:cNvPr id="12313" name="Picture 25" descr="http://li-web.ru/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8674965">
            <a:off x="4509715" y="536526"/>
            <a:ext cx="4711236" cy="476845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rgbClr val="FFCCCC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 l="11247" t="18103" r="12076" b="12931"/>
          <a:stretch>
            <a:fillRect/>
          </a:stretch>
        </p:blipFill>
        <p:spPr bwMode="auto">
          <a:xfrm>
            <a:off x="0" y="0"/>
            <a:ext cx="914400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AEF9-3EDF-4CA0-8D8F-C4C6CC28CFD0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53AC-283E-48E0-8F6A-6060B55B7C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129" name="Picture 9" descr="C:\Documents and Settings\Admin\Рабочий стол\0_79fea_706fb87a_ori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-285776"/>
            <a:ext cx="2786082" cy="1854487"/>
          </a:xfrm>
          <a:prstGeom prst="rect">
            <a:avLst/>
          </a:prstGeom>
          <a:noFill/>
        </p:spPr>
      </p:pic>
      <p:pic>
        <p:nvPicPr>
          <p:cNvPr id="13" name="Picture 23" descr="http://img-fotki.yandex.ru/get/5503/valenta-mog.e9/0_69461_9904d406_orig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94557"/>
            <a:ext cx="6429388" cy="2163443"/>
          </a:xfrm>
          <a:prstGeom prst="rect">
            <a:avLst/>
          </a:prstGeom>
          <a:noFill/>
        </p:spPr>
      </p:pic>
      <p:pic>
        <p:nvPicPr>
          <p:cNvPr id="5131" name="Picture 11" descr="http://img-fotki.yandex.ru/get/4703/valenta-mog.e9/0_6946b_4a0ea531_orig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5760260">
            <a:off x="5628600" y="1960720"/>
            <a:ext cx="4651235" cy="1903471"/>
          </a:xfrm>
          <a:prstGeom prst="rect">
            <a:avLst/>
          </a:prstGeom>
          <a:noFill/>
        </p:spPr>
      </p:pic>
      <p:pic>
        <p:nvPicPr>
          <p:cNvPr id="5122" name="Picture 2" descr="http://li-web.ru/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345565"/>
            <a:ext cx="4000496" cy="351243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AEF9-3EDF-4CA0-8D8F-C4C6CC28CFD0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3AC-283E-48E0-8F6A-6060B55B7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8191/28257045.8d6/0_809b8_965a8a20_S" TargetMode="External"/><Relationship Id="rId7" Type="http://schemas.openxmlformats.org/officeDocument/2006/relationships/hyperlink" Target="http://img-fotki.yandex.ru/get/5505/valenta-mog.e8/0_69451_814a6a17_L.jpg" TargetMode="External"/><Relationship Id="rId2" Type="http://schemas.openxmlformats.org/officeDocument/2006/relationships/hyperlink" Target="http://s54.radikal.ru/i143/1003/59/890b0409721b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5006/valenta-mog.e8/0_69434_5855e95e_L.jpg" TargetMode="External"/><Relationship Id="rId5" Type="http://schemas.openxmlformats.org/officeDocument/2006/relationships/hyperlink" Target="http://img-fotki.yandex.ru/get/4703/valenta-mog.e9/0_6946b_4a0ea531_orig.jpg" TargetMode="External"/><Relationship Id="rId4" Type="http://schemas.openxmlformats.org/officeDocument/2006/relationships/hyperlink" Target="http://img-fotki.yandex.ru/get/5503/valenta-mog.e9/0_69461_9904d406_orig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48119">
            <a:off x="532133" y="1486132"/>
            <a:ext cx="3368182" cy="21199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Шаблон презентации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 rot="21375791">
            <a:off x="755650" y="3886200"/>
            <a:ext cx="3168650" cy="1752600"/>
          </a:xfrm>
        </p:spPr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Автор:  Дьячкова Наталья Анатольевна</a:t>
            </a:r>
          </a:p>
          <a:p>
            <a:pPr>
              <a:defRPr/>
            </a:pPr>
            <a:r>
              <a:rPr lang="ru-RU" sz="43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учитель биологии и ИЗО</a:t>
            </a:r>
          </a:p>
          <a:p>
            <a:pPr>
              <a:defRPr/>
            </a:pPr>
            <a:r>
              <a:rPr lang="ru-RU" sz="43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МБОУ Верхнесоленовская СОШ</a:t>
            </a:r>
          </a:p>
          <a:p>
            <a:pPr>
              <a:defRPr/>
            </a:pPr>
            <a:r>
              <a:rPr lang="ru-RU" sz="43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Веселовского района</a:t>
            </a:r>
          </a:p>
          <a:p>
            <a:pPr>
              <a:defRPr/>
            </a:pPr>
            <a:r>
              <a:rPr lang="ru-RU" sz="43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Ростовской области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3"/>
          <p:cNvSpPr txBox="1">
            <a:spLocks/>
          </p:cNvSpPr>
          <p:nvPr/>
        </p:nvSpPr>
        <p:spPr>
          <a:xfrm>
            <a:off x="2555776" y="1268760"/>
            <a:ext cx="3600400" cy="155734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Пункт 1.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Пункт 2.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Пункт 3.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971600" y="836712"/>
            <a:ext cx="77152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Вы можете использовать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данное оформление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для создания своих презентаций,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но в своей презентации вы должны указать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источник шаблона: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Автор: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Дьячкова Наталья Анатольевна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учитель биологии и ИЗО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МБОУ Верхнесоленовская СОШ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Веселовского района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Ростовской области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сайт «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http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://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pedsovet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.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su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/»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357298"/>
            <a:ext cx="74603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Букет красных роз– </a:t>
            </a:r>
            <a:r>
              <a:rPr lang="ru-RU" dirty="0" smtClean="0">
                <a:hlinkClick r:id="rId2"/>
              </a:rPr>
              <a:t>http</a:t>
            </a:r>
            <a:r>
              <a:rPr lang="ru-RU" dirty="0">
                <a:hlinkClick r:id="rId2"/>
              </a:rPr>
              <a:t>://</a:t>
            </a:r>
            <a:r>
              <a:rPr lang="ru-RU" dirty="0" smtClean="0">
                <a:hlinkClick r:id="rId2"/>
              </a:rPr>
              <a:t>s54.radikal.ru/i143/1003/59/890b0409721b.png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Рамка -</a:t>
            </a:r>
            <a:r>
              <a:rPr lang="en-AU" dirty="0" smtClean="0"/>
              <a:t>http://img-fotki.yandex.ru/get/6411/16969765.49/0_68e08_45847ec5_L.png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Надпись </a:t>
            </a:r>
            <a:r>
              <a:rPr lang="ru-RU" dirty="0"/>
              <a:t>С 8 марта – </a:t>
            </a:r>
            <a:r>
              <a:rPr lang="en-AU" dirty="0" smtClean="0">
                <a:hlinkClick r:id="rId3"/>
              </a:rPr>
              <a:t>http://img-fotki.yandex.ru/get/58191/28257045.8d6/0_809b8_965a8a20_S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Бусины </a:t>
            </a:r>
            <a:r>
              <a:rPr lang="ru-RU" dirty="0"/>
              <a:t>– </a:t>
            </a:r>
            <a:r>
              <a:rPr lang="ru-RU" u="sng" dirty="0">
                <a:hlinkClick r:id="rId4"/>
              </a:rPr>
              <a:t>http://img-fotki.yandex.ru/get/5503/valenta-mog.e9/0_69461_9904d406_orig.jpg</a:t>
            </a:r>
            <a:r>
              <a:rPr lang="ru-RU" dirty="0"/>
              <a:t>;</a:t>
            </a:r>
          </a:p>
          <a:p>
            <a:r>
              <a:rPr lang="ru-RU" u="sng" dirty="0">
                <a:hlinkClick r:id="rId5"/>
              </a:rPr>
              <a:t>http://</a:t>
            </a:r>
            <a:r>
              <a:rPr lang="ru-RU" u="sng" dirty="0" smtClean="0">
                <a:hlinkClick r:id="rId5"/>
              </a:rPr>
              <a:t>img-fotki.yandex.ru/get/4703/valenta-mog.e9/0_6946b_4a0ea531_orig.jpg</a:t>
            </a: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Уголок  из роз– </a:t>
            </a:r>
            <a:r>
              <a:rPr lang="ru-RU" dirty="0">
                <a:hlinkClick r:id="rId6"/>
              </a:rPr>
              <a:t>http://</a:t>
            </a:r>
            <a:r>
              <a:rPr lang="ru-RU" dirty="0" smtClean="0">
                <a:hlinkClick r:id="rId6"/>
              </a:rPr>
              <a:t>img-fotki.yandex.ru/get/5006/valenta-mog.e8/0_69434_5855e95e_L.jpg</a:t>
            </a:r>
            <a:r>
              <a:rPr lang="ru-RU" dirty="0" smtClean="0"/>
              <a:t>;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7"/>
              </a:rPr>
              <a:t>http://img-fotki.yandex.ru/get/5505/valenta-mog.e8/0_69451_814a6a17_L.jpg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Бабочка- http</a:t>
            </a:r>
            <a:r>
              <a:rPr lang="ru-RU" dirty="0"/>
              <a:t>://i049.radikal.ru/0904/20/368a7865924b.png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Свиток - http://s4.pic4you.ru/y2014/06-09/24687/4438691-thumb.png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43240" y="85723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Интернет-ресурсы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124</Words>
  <Application>Microsoft Office PowerPoint</Application>
  <PresentationFormat>Экран 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Шаблон презентации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Наталья</cp:lastModifiedBy>
  <cp:revision>26</cp:revision>
  <dcterms:created xsi:type="dcterms:W3CDTF">2014-08-01T09:21:28Z</dcterms:created>
  <dcterms:modified xsi:type="dcterms:W3CDTF">2014-08-04T20:14:45Z</dcterms:modified>
</cp:coreProperties>
</file>