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4646" autoAdjust="0"/>
  </p:normalViewPr>
  <p:slideViewPr>
    <p:cSldViewPr>
      <p:cViewPr>
        <p:scale>
          <a:sx n="70" d="100"/>
          <a:sy n="70" d="100"/>
        </p:scale>
        <p:origin x="-127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E4FB34-CE6D-470B-8BAA-F7BE6B550642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25D7028-68C3-41C8-8164-FBC639FAF06B}">
      <dgm:prSet phldrT="[Текст]"/>
      <dgm:spPr/>
      <dgm:t>
        <a:bodyPr/>
        <a:lstStyle/>
        <a:p>
          <a:r>
            <a:rPr lang="ru-RU" dirty="0" smtClean="0"/>
            <a:t>природа</a:t>
          </a:r>
          <a:endParaRPr lang="ru-RU" dirty="0"/>
        </a:p>
      </dgm:t>
    </dgm:pt>
    <dgm:pt modelId="{DED4C296-1D2A-4E0C-8985-BE3E91539A94}" type="parTrans" cxnId="{0633D74B-6D19-459A-8D4B-E113FA54C751}">
      <dgm:prSet/>
      <dgm:spPr/>
      <dgm:t>
        <a:bodyPr/>
        <a:lstStyle/>
        <a:p>
          <a:endParaRPr lang="ru-RU"/>
        </a:p>
      </dgm:t>
    </dgm:pt>
    <dgm:pt modelId="{62184185-69AB-4AAD-99A1-399CCA648539}" type="sibTrans" cxnId="{0633D74B-6D19-459A-8D4B-E113FA54C751}">
      <dgm:prSet/>
      <dgm:spPr/>
      <dgm:t>
        <a:bodyPr/>
        <a:lstStyle/>
        <a:p>
          <a:endParaRPr lang="ru-RU"/>
        </a:p>
      </dgm:t>
    </dgm:pt>
    <dgm:pt modelId="{E5D37B05-0F4B-4E66-8C20-8CBD29A9A93E}">
      <dgm:prSet phldrT="[Текст]"/>
      <dgm:spPr/>
      <dgm:t>
        <a:bodyPr/>
        <a:lstStyle/>
        <a:p>
          <a:r>
            <a:rPr lang="ru-RU" dirty="0" smtClean="0"/>
            <a:t>кислород</a:t>
          </a:r>
          <a:endParaRPr lang="ru-RU" dirty="0"/>
        </a:p>
      </dgm:t>
    </dgm:pt>
    <dgm:pt modelId="{747C1E49-20D5-4B36-89EF-8A7FCD298C8B}" type="parTrans" cxnId="{367581E0-ED79-4BB1-9195-F18797C839D9}">
      <dgm:prSet/>
      <dgm:spPr/>
      <dgm:t>
        <a:bodyPr/>
        <a:lstStyle/>
        <a:p>
          <a:endParaRPr lang="ru-RU"/>
        </a:p>
      </dgm:t>
    </dgm:pt>
    <dgm:pt modelId="{693B7270-20E3-4F25-AED4-3616034A1FC7}" type="sibTrans" cxnId="{367581E0-ED79-4BB1-9195-F18797C839D9}">
      <dgm:prSet/>
      <dgm:spPr/>
      <dgm:t>
        <a:bodyPr/>
        <a:lstStyle/>
        <a:p>
          <a:endParaRPr lang="ru-RU"/>
        </a:p>
      </dgm:t>
    </dgm:pt>
    <dgm:pt modelId="{6F46A12C-7650-4E59-9EF1-3519FB4AFFF9}">
      <dgm:prSet phldrT="[Текст]"/>
      <dgm:spPr/>
      <dgm:t>
        <a:bodyPr/>
        <a:lstStyle/>
        <a:p>
          <a:r>
            <a:rPr lang="ru-RU" dirty="0" smtClean="0"/>
            <a:t>дом</a:t>
          </a:r>
          <a:endParaRPr lang="ru-RU" dirty="0"/>
        </a:p>
      </dgm:t>
    </dgm:pt>
    <dgm:pt modelId="{0B8DA0AA-DD03-41F5-A1AF-EB6D37103A69}" type="parTrans" cxnId="{030C6368-1DD2-4BF1-9112-99EB581AB23B}">
      <dgm:prSet/>
      <dgm:spPr/>
      <dgm:t>
        <a:bodyPr/>
        <a:lstStyle/>
        <a:p>
          <a:endParaRPr lang="ru-RU"/>
        </a:p>
      </dgm:t>
    </dgm:pt>
    <dgm:pt modelId="{06D0379A-B466-43FE-A562-027899153A10}" type="sibTrans" cxnId="{030C6368-1DD2-4BF1-9112-99EB581AB23B}">
      <dgm:prSet/>
      <dgm:spPr/>
      <dgm:t>
        <a:bodyPr/>
        <a:lstStyle/>
        <a:p>
          <a:endParaRPr lang="ru-RU"/>
        </a:p>
      </dgm:t>
    </dgm:pt>
    <dgm:pt modelId="{6F59151A-660E-4B05-8E1D-B2F091D791E9}">
      <dgm:prSet phldrT="[Текст]"/>
      <dgm:spPr/>
      <dgm:t>
        <a:bodyPr/>
        <a:lstStyle/>
        <a:p>
          <a:r>
            <a:rPr lang="ru-RU" dirty="0" smtClean="0"/>
            <a:t>Углекислый газ</a:t>
          </a:r>
          <a:endParaRPr lang="ru-RU" dirty="0"/>
        </a:p>
      </dgm:t>
    </dgm:pt>
    <dgm:pt modelId="{DA2AE27A-3DC2-453D-985F-F9A5BBD051F0}" type="parTrans" cxnId="{CFEC930A-D7F7-4ABD-9ACC-6B0896B1604B}">
      <dgm:prSet/>
      <dgm:spPr/>
      <dgm:t>
        <a:bodyPr/>
        <a:lstStyle/>
        <a:p>
          <a:endParaRPr lang="ru-RU"/>
        </a:p>
      </dgm:t>
    </dgm:pt>
    <dgm:pt modelId="{FC3BEFD0-EF97-48DB-8840-914D493D241B}" type="sibTrans" cxnId="{CFEC930A-D7F7-4ABD-9ACC-6B0896B1604B}">
      <dgm:prSet/>
      <dgm:spPr/>
      <dgm:t>
        <a:bodyPr/>
        <a:lstStyle/>
        <a:p>
          <a:endParaRPr lang="ru-RU"/>
        </a:p>
      </dgm:t>
    </dgm:pt>
    <dgm:pt modelId="{60F6B8DB-5B83-4463-B820-F20A2E78C543}">
      <dgm:prSet phldrT="[Текст]"/>
      <dgm:spPr/>
      <dgm:t>
        <a:bodyPr/>
        <a:lstStyle/>
        <a:p>
          <a:r>
            <a:rPr lang="ru-RU" dirty="0" smtClean="0"/>
            <a:t>природа</a:t>
          </a:r>
          <a:endParaRPr lang="ru-RU" dirty="0"/>
        </a:p>
      </dgm:t>
    </dgm:pt>
    <dgm:pt modelId="{63CB1A3D-E280-4209-A532-DA9D0A12FCFE}" type="parTrans" cxnId="{F9664A5B-C892-44E4-A61C-D358D4D7E6B1}">
      <dgm:prSet/>
      <dgm:spPr/>
      <dgm:t>
        <a:bodyPr/>
        <a:lstStyle/>
        <a:p>
          <a:endParaRPr lang="ru-RU"/>
        </a:p>
      </dgm:t>
    </dgm:pt>
    <dgm:pt modelId="{2C557651-18E0-4E27-8BEF-0EBF1B02E2D0}" type="sibTrans" cxnId="{F9664A5B-C892-44E4-A61C-D358D4D7E6B1}">
      <dgm:prSet/>
      <dgm:spPr/>
      <dgm:t>
        <a:bodyPr/>
        <a:lstStyle/>
        <a:p>
          <a:endParaRPr lang="ru-RU"/>
        </a:p>
      </dgm:t>
    </dgm:pt>
    <dgm:pt modelId="{CE20FCC2-102D-4CCC-9E61-29B5F0D4D125}" type="pres">
      <dgm:prSet presAssocID="{BDE4FB34-CE6D-470B-8BAA-F7BE6B55064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775A0A-CEFF-4157-B2E5-FF74EE4F1038}" type="pres">
      <dgm:prSet presAssocID="{325D7028-68C3-41C8-8164-FBC639FAF06B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EAA71-2FF9-47FB-A38F-66E2113CC225}" type="pres">
      <dgm:prSet presAssocID="{62184185-69AB-4AAD-99A1-399CCA648539}" presName="space" presStyleCnt="0"/>
      <dgm:spPr/>
    </dgm:pt>
    <dgm:pt modelId="{021B1B0C-FCCD-4982-852D-EE531D25D457}" type="pres">
      <dgm:prSet presAssocID="{E5D37B05-0F4B-4E66-8C20-8CBD29A9A93E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CD754-0BFF-4F0D-959C-C6878F8A0730}" type="pres">
      <dgm:prSet presAssocID="{693B7270-20E3-4F25-AED4-3616034A1FC7}" presName="space" presStyleCnt="0"/>
      <dgm:spPr/>
    </dgm:pt>
    <dgm:pt modelId="{47451D4E-50CE-4E85-A807-95E417728179}" type="pres">
      <dgm:prSet presAssocID="{6F46A12C-7650-4E59-9EF1-3519FB4AFFF9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8BC5F-4EF8-4959-9CC1-CD4EDBAFDE12}" type="pres">
      <dgm:prSet presAssocID="{06D0379A-B466-43FE-A562-027899153A10}" presName="space" presStyleCnt="0"/>
      <dgm:spPr/>
    </dgm:pt>
    <dgm:pt modelId="{BDBA17AC-E883-4D0D-910F-38F2FC444BBF}" type="pres">
      <dgm:prSet presAssocID="{6F59151A-660E-4B05-8E1D-B2F091D791E9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60DCF-2FE3-4609-BC9B-4FD1DF69C73D}" type="pres">
      <dgm:prSet presAssocID="{FC3BEFD0-EF97-48DB-8840-914D493D241B}" presName="space" presStyleCnt="0"/>
      <dgm:spPr/>
    </dgm:pt>
    <dgm:pt modelId="{DA780609-F557-49BD-AB7F-3DE86FC3FB72}" type="pres">
      <dgm:prSet presAssocID="{60F6B8DB-5B83-4463-B820-F20A2E78C543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BCFFA8-781E-4BD5-825B-2DDC5956A98C}" type="presOf" srcId="{E5D37B05-0F4B-4E66-8C20-8CBD29A9A93E}" destId="{021B1B0C-FCCD-4982-852D-EE531D25D457}" srcOrd="0" destOrd="0" presId="urn:microsoft.com/office/officeart/2005/8/layout/venn3"/>
    <dgm:cxn modelId="{11565BDF-AB0D-49B7-B6D9-02650EC84CCA}" type="presOf" srcId="{6F59151A-660E-4B05-8E1D-B2F091D791E9}" destId="{BDBA17AC-E883-4D0D-910F-38F2FC444BBF}" srcOrd="0" destOrd="0" presId="urn:microsoft.com/office/officeart/2005/8/layout/venn3"/>
    <dgm:cxn modelId="{0633D74B-6D19-459A-8D4B-E113FA54C751}" srcId="{BDE4FB34-CE6D-470B-8BAA-F7BE6B550642}" destId="{325D7028-68C3-41C8-8164-FBC639FAF06B}" srcOrd="0" destOrd="0" parTransId="{DED4C296-1D2A-4E0C-8985-BE3E91539A94}" sibTransId="{62184185-69AB-4AAD-99A1-399CCA648539}"/>
    <dgm:cxn modelId="{C8157C77-7523-4690-9A65-37B365FBD257}" type="presOf" srcId="{6F46A12C-7650-4E59-9EF1-3519FB4AFFF9}" destId="{47451D4E-50CE-4E85-A807-95E417728179}" srcOrd="0" destOrd="0" presId="urn:microsoft.com/office/officeart/2005/8/layout/venn3"/>
    <dgm:cxn modelId="{4B9E49EA-BD05-4798-AE5A-A83FBD6BC64E}" type="presOf" srcId="{325D7028-68C3-41C8-8164-FBC639FAF06B}" destId="{A6775A0A-CEFF-4157-B2E5-FF74EE4F1038}" srcOrd="0" destOrd="0" presId="urn:microsoft.com/office/officeart/2005/8/layout/venn3"/>
    <dgm:cxn modelId="{030C6368-1DD2-4BF1-9112-99EB581AB23B}" srcId="{BDE4FB34-CE6D-470B-8BAA-F7BE6B550642}" destId="{6F46A12C-7650-4E59-9EF1-3519FB4AFFF9}" srcOrd="2" destOrd="0" parTransId="{0B8DA0AA-DD03-41F5-A1AF-EB6D37103A69}" sibTransId="{06D0379A-B466-43FE-A562-027899153A10}"/>
    <dgm:cxn modelId="{367581E0-ED79-4BB1-9195-F18797C839D9}" srcId="{BDE4FB34-CE6D-470B-8BAA-F7BE6B550642}" destId="{E5D37B05-0F4B-4E66-8C20-8CBD29A9A93E}" srcOrd="1" destOrd="0" parTransId="{747C1E49-20D5-4B36-89EF-8A7FCD298C8B}" sibTransId="{693B7270-20E3-4F25-AED4-3616034A1FC7}"/>
    <dgm:cxn modelId="{F9664A5B-C892-44E4-A61C-D358D4D7E6B1}" srcId="{BDE4FB34-CE6D-470B-8BAA-F7BE6B550642}" destId="{60F6B8DB-5B83-4463-B820-F20A2E78C543}" srcOrd="4" destOrd="0" parTransId="{63CB1A3D-E280-4209-A532-DA9D0A12FCFE}" sibTransId="{2C557651-18E0-4E27-8BEF-0EBF1B02E2D0}"/>
    <dgm:cxn modelId="{62BC0EDA-428A-40AC-B279-B7DE8B50E356}" type="presOf" srcId="{BDE4FB34-CE6D-470B-8BAA-F7BE6B550642}" destId="{CE20FCC2-102D-4CCC-9E61-29B5F0D4D125}" srcOrd="0" destOrd="0" presId="urn:microsoft.com/office/officeart/2005/8/layout/venn3"/>
    <dgm:cxn modelId="{CFEC930A-D7F7-4ABD-9ACC-6B0896B1604B}" srcId="{BDE4FB34-CE6D-470B-8BAA-F7BE6B550642}" destId="{6F59151A-660E-4B05-8E1D-B2F091D791E9}" srcOrd="3" destOrd="0" parTransId="{DA2AE27A-3DC2-453D-985F-F9A5BBD051F0}" sibTransId="{FC3BEFD0-EF97-48DB-8840-914D493D241B}"/>
    <dgm:cxn modelId="{87515A5D-E31D-436B-B3DE-2327F428E3D6}" type="presOf" srcId="{60F6B8DB-5B83-4463-B820-F20A2E78C543}" destId="{DA780609-F557-49BD-AB7F-3DE86FC3FB72}" srcOrd="0" destOrd="0" presId="urn:microsoft.com/office/officeart/2005/8/layout/venn3"/>
    <dgm:cxn modelId="{0D3C0EC5-B4B0-4584-9BE9-B6872475B4D4}" type="presParOf" srcId="{CE20FCC2-102D-4CCC-9E61-29B5F0D4D125}" destId="{A6775A0A-CEFF-4157-B2E5-FF74EE4F1038}" srcOrd="0" destOrd="0" presId="urn:microsoft.com/office/officeart/2005/8/layout/venn3"/>
    <dgm:cxn modelId="{6DE01A41-7AE0-4A19-AF85-0545A3B317ED}" type="presParOf" srcId="{CE20FCC2-102D-4CCC-9E61-29B5F0D4D125}" destId="{A38EAA71-2FF9-47FB-A38F-66E2113CC225}" srcOrd="1" destOrd="0" presId="urn:microsoft.com/office/officeart/2005/8/layout/venn3"/>
    <dgm:cxn modelId="{1157C059-2267-492E-9D0D-86F6C097D533}" type="presParOf" srcId="{CE20FCC2-102D-4CCC-9E61-29B5F0D4D125}" destId="{021B1B0C-FCCD-4982-852D-EE531D25D457}" srcOrd="2" destOrd="0" presId="urn:microsoft.com/office/officeart/2005/8/layout/venn3"/>
    <dgm:cxn modelId="{11B27011-F532-43DA-8789-A36F87EF0618}" type="presParOf" srcId="{CE20FCC2-102D-4CCC-9E61-29B5F0D4D125}" destId="{0EDCD754-0BFF-4F0D-959C-C6878F8A0730}" srcOrd="3" destOrd="0" presId="urn:microsoft.com/office/officeart/2005/8/layout/venn3"/>
    <dgm:cxn modelId="{058350FA-CDBE-41BB-864A-6B14A2772C04}" type="presParOf" srcId="{CE20FCC2-102D-4CCC-9E61-29B5F0D4D125}" destId="{47451D4E-50CE-4E85-A807-95E417728179}" srcOrd="4" destOrd="0" presId="urn:microsoft.com/office/officeart/2005/8/layout/venn3"/>
    <dgm:cxn modelId="{8080BBB0-6BAE-4B23-80EF-EE33C0CCD844}" type="presParOf" srcId="{CE20FCC2-102D-4CCC-9E61-29B5F0D4D125}" destId="{CFB8BC5F-4EF8-4959-9CC1-CD4EDBAFDE12}" srcOrd="5" destOrd="0" presId="urn:microsoft.com/office/officeart/2005/8/layout/venn3"/>
    <dgm:cxn modelId="{068EDEC6-28B3-43C9-A119-24DBA6D6C4F8}" type="presParOf" srcId="{CE20FCC2-102D-4CCC-9E61-29B5F0D4D125}" destId="{BDBA17AC-E883-4D0D-910F-38F2FC444BBF}" srcOrd="6" destOrd="0" presId="urn:microsoft.com/office/officeart/2005/8/layout/venn3"/>
    <dgm:cxn modelId="{8E3D7127-68EE-429A-B24D-F518C6AC090A}" type="presParOf" srcId="{CE20FCC2-102D-4CCC-9E61-29B5F0D4D125}" destId="{AED60DCF-2FE3-4609-BC9B-4FD1DF69C73D}" srcOrd="7" destOrd="0" presId="urn:microsoft.com/office/officeart/2005/8/layout/venn3"/>
    <dgm:cxn modelId="{43642A91-75C8-4FDE-9936-8B6E10B2625F}" type="presParOf" srcId="{CE20FCC2-102D-4CCC-9E61-29B5F0D4D125}" destId="{DA780609-F557-49BD-AB7F-3DE86FC3FB72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A073A-1ACD-4279-90E7-18FF3CCB27B5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DA45F14-86B9-4E11-96A0-4672A64262D5}">
      <dgm:prSet phldrT="[Текст]"/>
      <dgm:spPr/>
      <dgm:t>
        <a:bodyPr/>
        <a:lstStyle/>
        <a:p>
          <a:r>
            <a:rPr lang="ru-RU" dirty="0" smtClean="0"/>
            <a:t>планктоны</a:t>
          </a:r>
          <a:endParaRPr lang="ru-RU" dirty="0"/>
        </a:p>
      </dgm:t>
    </dgm:pt>
    <dgm:pt modelId="{2C2E04FA-20DE-4840-A34E-FC876E9C4348}" type="parTrans" cxnId="{482AF021-B7C1-4F73-967D-0220D0DF38CD}">
      <dgm:prSet/>
      <dgm:spPr/>
      <dgm:t>
        <a:bodyPr/>
        <a:lstStyle/>
        <a:p>
          <a:endParaRPr lang="ru-RU"/>
        </a:p>
      </dgm:t>
    </dgm:pt>
    <dgm:pt modelId="{3FAC4B28-BDDE-4ABE-8AB5-54705A23F19F}" type="sibTrans" cxnId="{482AF021-B7C1-4F73-967D-0220D0DF38CD}">
      <dgm:prSet/>
      <dgm:spPr/>
      <dgm:t>
        <a:bodyPr/>
        <a:lstStyle/>
        <a:p>
          <a:endParaRPr lang="ru-RU"/>
        </a:p>
      </dgm:t>
    </dgm:pt>
    <dgm:pt modelId="{216DBF1C-4F82-4C1B-B6A0-93B31157B171}">
      <dgm:prSet phldrT="[Текст]"/>
      <dgm:spPr/>
      <dgm:t>
        <a:bodyPr/>
        <a:lstStyle/>
        <a:p>
          <a:r>
            <a:rPr lang="ru-RU" dirty="0" smtClean="0"/>
            <a:t>Чистая вода</a:t>
          </a:r>
          <a:endParaRPr lang="ru-RU" dirty="0"/>
        </a:p>
      </dgm:t>
    </dgm:pt>
    <dgm:pt modelId="{04BDA40D-3175-49BD-A3D2-99893C7B1C9C}" type="parTrans" cxnId="{EF29B2BC-406E-4A4A-B97A-E4CF7624B4B7}">
      <dgm:prSet/>
      <dgm:spPr/>
      <dgm:t>
        <a:bodyPr/>
        <a:lstStyle/>
        <a:p>
          <a:endParaRPr lang="ru-RU"/>
        </a:p>
      </dgm:t>
    </dgm:pt>
    <dgm:pt modelId="{5A10D478-8AAC-4D02-90E6-6255543510A9}" type="sibTrans" cxnId="{EF29B2BC-406E-4A4A-B97A-E4CF7624B4B7}">
      <dgm:prSet/>
      <dgm:spPr/>
      <dgm:t>
        <a:bodyPr/>
        <a:lstStyle/>
        <a:p>
          <a:endParaRPr lang="ru-RU"/>
        </a:p>
      </dgm:t>
    </dgm:pt>
    <dgm:pt modelId="{9F1EA41A-A203-4C3B-8A18-E4EECDC3F12A}">
      <dgm:prSet phldrT="[Текст]"/>
      <dgm:spPr/>
      <dgm:t>
        <a:bodyPr/>
        <a:lstStyle/>
        <a:p>
          <a:r>
            <a:rPr lang="ru-RU" dirty="0" smtClean="0"/>
            <a:t>дом</a:t>
          </a:r>
          <a:endParaRPr lang="ru-RU" dirty="0"/>
        </a:p>
      </dgm:t>
    </dgm:pt>
    <dgm:pt modelId="{3B79CE9D-A3A0-47A2-9479-C48089D827FD}" type="parTrans" cxnId="{C064002E-37D5-4ACB-AA2D-460DFA6E7CC3}">
      <dgm:prSet/>
      <dgm:spPr/>
      <dgm:t>
        <a:bodyPr/>
        <a:lstStyle/>
        <a:p>
          <a:endParaRPr lang="ru-RU"/>
        </a:p>
      </dgm:t>
    </dgm:pt>
    <dgm:pt modelId="{779B1E53-C2E2-492B-B4D3-F214CD078683}" type="sibTrans" cxnId="{C064002E-37D5-4ACB-AA2D-460DFA6E7CC3}">
      <dgm:prSet/>
      <dgm:spPr/>
      <dgm:t>
        <a:bodyPr/>
        <a:lstStyle/>
        <a:p>
          <a:endParaRPr lang="ru-RU"/>
        </a:p>
      </dgm:t>
    </dgm:pt>
    <dgm:pt modelId="{6A642147-3AC8-4C0D-81A9-08AB885E8D47}">
      <dgm:prSet phldrT="[Текст]"/>
      <dgm:spPr/>
      <dgm:t>
        <a:bodyPr/>
        <a:lstStyle/>
        <a:p>
          <a:r>
            <a:rPr lang="ru-RU" dirty="0" smtClean="0"/>
            <a:t>планктоны</a:t>
          </a:r>
        </a:p>
      </dgm:t>
    </dgm:pt>
    <dgm:pt modelId="{96EDF3B6-3BEA-4DEE-AD9C-F2DDF9D46570}" type="parTrans" cxnId="{0CFC46B8-3B61-4F8C-AE4A-004EB6993F19}">
      <dgm:prSet/>
      <dgm:spPr/>
      <dgm:t>
        <a:bodyPr/>
        <a:lstStyle/>
        <a:p>
          <a:endParaRPr lang="ru-RU"/>
        </a:p>
      </dgm:t>
    </dgm:pt>
    <dgm:pt modelId="{4AEAB495-5688-4C7A-A072-904BC6E7DE83}" type="sibTrans" cxnId="{0CFC46B8-3B61-4F8C-AE4A-004EB6993F19}">
      <dgm:prSet/>
      <dgm:spPr/>
      <dgm:t>
        <a:bodyPr/>
        <a:lstStyle/>
        <a:p>
          <a:endParaRPr lang="ru-RU"/>
        </a:p>
      </dgm:t>
    </dgm:pt>
    <dgm:pt modelId="{E0A39296-2FA1-4865-8CA9-6ED3A3DD912B}">
      <dgm:prSet phldrT="[Текст]"/>
      <dgm:spPr/>
      <dgm:t>
        <a:bodyPr/>
        <a:lstStyle/>
        <a:p>
          <a:r>
            <a:rPr lang="ru-RU" dirty="0" smtClean="0"/>
            <a:t>Грязная  вода</a:t>
          </a:r>
        </a:p>
      </dgm:t>
    </dgm:pt>
    <dgm:pt modelId="{BD76F4A9-8CDB-41A8-B792-97DA03444D62}" type="parTrans" cxnId="{FF9163FA-D3A9-4C74-BEEF-68281C3430DE}">
      <dgm:prSet/>
      <dgm:spPr/>
    </dgm:pt>
    <dgm:pt modelId="{36215B95-88F9-41AB-A572-7186F0AE654A}" type="sibTrans" cxnId="{FF9163FA-D3A9-4C74-BEEF-68281C3430DE}">
      <dgm:prSet/>
      <dgm:spPr/>
    </dgm:pt>
    <dgm:pt modelId="{88D71B9E-5B84-4663-A73D-2BFE9BA0B13D}" type="pres">
      <dgm:prSet presAssocID="{A5FA073A-1ACD-4279-90E7-18FF3CCB27B5}" presName="Name0" presStyleCnt="0">
        <dgm:presLayoutVars>
          <dgm:dir/>
          <dgm:resizeHandles val="exact"/>
        </dgm:presLayoutVars>
      </dgm:prSet>
      <dgm:spPr/>
    </dgm:pt>
    <dgm:pt modelId="{85A21178-8D34-48E4-B6D8-B417C3A4436E}" type="pres">
      <dgm:prSet presAssocID="{3DA45F14-86B9-4E11-96A0-4672A64262D5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8B0DC-D8D5-4872-81C9-D26F36AC9152}" type="pres">
      <dgm:prSet presAssocID="{3FAC4B28-BDDE-4ABE-8AB5-54705A23F19F}" presName="space" presStyleCnt="0"/>
      <dgm:spPr/>
    </dgm:pt>
    <dgm:pt modelId="{556D801A-5FB4-46C5-9F2A-95F990A2BD3B}" type="pres">
      <dgm:prSet presAssocID="{216DBF1C-4F82-4C1B-B6A0-93B31157B171}" presName="Name5" presStyleLbl="vennNode1" presStyleIdx="1" presStyleCnt="5">
        <dgm:presLayoutVars>
          <dgm:bulletEnabled val="1"/>
        </dgm:presLayoutVars>
      </dgm:prSet>
      <dgm:spPr/>
    </dgm:pt>
    <dgm:pt modelId="{8CA645D5-B6D8-45B2-8CEC-41641A66550B}" type="pres">
      <dgm:prSet presAssocID="{5A10D478-8AAC-4D02-90E6-6255543510A9}" presName="space" presStyleCnt="0"/>
      <dgm:spPr/>
    </dgm:pt>
    <dgm:pt modelId="{6A85B57E-6FB4-4EC4-B739-BCCB278A1E3F}" type="pres">
      <dgm:prSet presAssocID="{9F1EA41A-A203-4C3B-8A18-E4EECDC3F12A}" presName="Name5" presStyleLbl="vennNode1" presStyleIdx="2" presStyleCnt="5">
        <dgm:presLayoutVars>
          <dgm:bulletEnabled val="1"/>
        </dgm:presLayoutVars>
      </dgm:prSet>
      <dgm:spPr/>
    </dgm:pt>
    <dgm:pt modelId="{1DA79614-586D-435D-A66C-E80EB8E10E6E}" type="pres">
      <dgm:prSet presAssocID="{779B1E53-C2E2-492B-B4D3-F214CD078683}" presName="space" presStyleCnt="0"/>
      <dgm:spPr/>
    </dgm:pt>
    <dgm:pt modelId="{751B609E-BA98-4DD4-86F2-94CBA1E05205}" type="pres">
      <dgm:prSet presAssocID="{E0A39296-2FA1-4865-8CA9-6ED3A3DD912B}" presName="Name5" presStyleLbl="vennNode1" presStyleIdx="3" presStyleCnt="5">
        <dgm:presLayoutVars>
          <dgm:bulletEnabled val="1"/>
        </dgm:presLayoutVars>
      </dgm:prSet>
      <dgm:spPr/>
    </dgm:pt>
    <dgm:pt modelId="{09960B2A-7D2D-4A22-8F19-C42DFB82727E}" type="pres">
      <dgm:prSet presAssocID="{36215B95-88F9-41AB-A572-7186F0AE654A}" presName="space" presStyleCnt="0"/>
      <dgm:spPr/>
    </dgm:pt>
    <dgm:pt modelId="{35E828F7-8BFC-46FB-9794-9844BEBD2927}" type="pres">
      <dgm:prSet presAssocID="{6A642147-3AC8-4C0D-81A9-08AB885E8D47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29B2BC-406E-4A4A-B97A-E4CF7624B4B7}" srcId="{A5FA073A-1ACD-4279-90E7-18FF3CCB27B5}" destId="{216DBF1C-4F82-4C1B-B6A0-93B31157B171}" srcOrd="1" destOrd="0" parTransId="{04BDA40D-3175-49BD-A3D2-99893C7B1C9C}" sibTransId="{5A10D478-8AAC-4D02-90E6-6255543510A9}"/>
    <dgm:cxn modelId="{3E0DFEBB-C0C5-4B64-A2E0-5E931C6CD059}" type="presOf" srcId="{3DA45F14-86B9-4E11-96A0-4672A64262D5}" destId="{85A21178-8D34-48E4-B6D8-B417C3A4436E}" srcOrd="0" destOrd="0" presId="urn:microsoft.com/office/officeart/2005/8/layout/venn3"/>
    <dgm:cxn modelId="{F9A67990-367B-44A4-B448-4B672B38E08D}" type="presOf" srcId="{A5FA073A-1ACD-4279-90E7-18FF3CCB27B5}" destId="{88D71B9E-5B84-4663-A73D-2BFE9BA0B13D}" srcOrd="0" destOrd="0" presId="urn:microsoft.com/office/officeart/2005/8/layout/venn3"/>
    <dgm:cxn modelId="{1B75617A-C5D4-4A9A-B57A-712A3823FCD6}" type="presOf" srcId="{E0A39296-2FA1-4865-8CA9-6ED3A3DD912B}" destId="{751B609E-BA98-4DD4-86F2-94CBA1E05205}" srcOrd="0" destOrd="0" presId="urn:microsoft.com/office/officeart/2005/8/layout/venn3"/>
    <dgm:cxn modelId="{7D16393E-8A74-4213-A2E9-E3E3B78ECC80}" type="presOf" srcId="{216DBF1C-4F82-4C1B-B6A0-93B31157B171}" destId="{556D801A-5FB4-46C5-9F2A-95F990A2BD3B}" srcOrd="0" destOrd="0" presId="urn:microsoft.com/office/officeart/2005/8/layout/venn3"/>
    <dgm:cxn modelId="{C064002E-37D5-4ACB-AA2D-460DFA6E7CC3}" srcId="{A5FA073A-1ACD-4279-90E7-18FF3CCB27B5}" destId="{9F1EA41A-A203-4C3B-8A18-E4EECDC3F12A}" srcOrd="2" destOrd="0" parTransId="{3B79CE9D-A3A0-47A2-9479-C48089D827FD}" sibTransId="{779B1E53-C2E2-492B-B4D3-F214CD078683}"/>
    <dgm:cxn modelId="{482AF021-B7C1-4F73-967D-0220D0DF38CD}" srcId="{A5FA073A-1ACD-4279-90E7-18FF3CCB27B5}" destId="{3DA45F14-86B9-4E11-96A0-4672A64262D5}" srcOrd="0" destOrd="0" parTransId="{2C2E04FA-20DE-4840-A34E-FC876E9C4348}" sibTransId="{3FAC4B28-BDDE-4ABE-8AB5-54705A23F19F}"/>
    <dgm:cxn modelId="{D8FB1AC4-CED2-4961-BC36-647689D8F3EE}" type="presOf" srcId="{6A642147-3AC8-4C0D-81A9-08AB885E8D47}" destId="{35E828F7-8BFC-46FB-9794-9844BEBD2927}" srcOrd="0" destOrd="0" presId="urn:microsoft.com/office/officeart/2005/8/layout/venn3"/>
    <dgm:cxn modelId="{0CFC46B8-3B61-4F8C-AE4A-004EB6993F19}" srcId="{A5FA073A-1ACD-4279-90E7-18FF3CCB27B5}" destId="{6A642147-3AC8-4C0D-81A9-08AB885E8D47}" srcOrd="4" destOrd="0" parTransId="{96EDF3B6-3BEA-4DEE-AD9C-F2DDF9D46570}" sibTransId="{4AEAB495-5688-4C7A-A072-904BC6E7DE83}"/>
    <dgm:cxn modelId="{5DDA9E6D-1195-400F-8249-0E9B58088CD6}" type="presOf" srcId="{9F1EA41A-A203-4C3B-8A18-E4EECDC3F12A}" destId="{6A85B57E-6FB4-4EC4-B739-BCCB278A1E3F}" srcOrd="0" destOrd="0" presId="urn:microsoft.com/office/officeart/2005/8/layout/venn3"/>
    <dgm:cxn modelId="{FF9163FA-D3A9-4C74-BEEF-68281C3430DE}" srcId="{A5FA073A-1ACD-4279-90E7-18FF3CCB27B5}" destId="{E0A39296-2FA1-4865-8CA9-6ED3A3DD912B}" srcOrd="3" destOrd="0" parTransId="{BD76F4A9-8CDB-41A8-B792-97DA03444D62}" sibTransId="{36215B95-88F9-41AB-A572-7186F0AE654A}"/>
    <dgm:cxn modelId="{07C0E2BF-620D-4659-9DA9-B3A089A19042}" type="presParOf" srcId="{88D71B9E-5B84-4663-A73D-2BFE9BA0B13D}" destId="{85A21178-8D34-48E4-B6D8-B417C3A4436E}" srcOrd="0" destOrd="0" presId="urn:microsoft.com/office/officeart/2005/8/layout/venn3"/>
    <dgm:cxn modelId="{7E473C3B-CC23-4ABC-B8AB-D579FD111633}" type="presParOf" srcId="{88D71B9E-5B84-4663-A73D-2BFE9BA0B13D}" destId="{E608B0DC-D8D5-4872-81C9-D26F36AC9152}" srcOrd="1" destOrd="0" presId="urn:microsoft.com/office/officeart/2005/8/layout/venn3"/>
    <dgm:cxn modelId="{E1018281-1633-4857-9C72-076F824EB1A4}" type="presParOf" srcId="{88D71B9E-5B84-4663-A73D-2BFE9BA0B13D}" destId="{556D801A-5FB4-46C5-9F2A-95F990A2BD3B}" srcOrd="2" destOrd="0" presId="urn:microsoft.com/office/officeart/2005/8/layout/venn3"/>
    <dgm:cxn modelId="{7F57C006-2380-4B95-989E-B8A8CFDE4409}" type="presParOf" srcId="{88D71B9E-5B84-4663-A73D-2BFE9BA0B13D}" destId="{8CA645D5-B6D8-45B2-8CEC-41641A66550B}" srcOrd="3" destOrd="0" presId="urn:microsoft.com/office/officeart/2005/8/layout/venn3"/>
    <dgm:cxn modelId="{AEBB6CF8-2763-4067-94E8-FC6B5075829F}" type="presParOf" srcId="{88D71B9E-5B84-4663-A73D-2BFE9BA0B13D}" destId="{6A85B57E-6FB4-4EC4-B739-BCCB278A1E3F}" srcOrd="4" destOrd="0" presId="urn:microsoft.com/office/officeart/2005/8/layout/venn3"/>
    <dgm:cxn modelId="{7D5165D3-2747-4AC5-B1F3-B7292FEA7CC6}" type="presParOf" srcId="{88D71B9E-5B84-4663-A73D-2BFE9BA0B13D}" destId="{1DA79614-586D-435D-A66C-E80EB8E10E6E}" srcOrd="5" destOrd="0" presId="urn:microsoft.com/office/officeart/2005/8/layout/venn3"/>
    <dgm:cxn modelId="{A2B71758-8C2F-4285-B24A-10DE8C6A71A6}" type="presParOf" srcId="{88D71B9E-5B84-4663-A73D-2BFE9BA0B13D}" destId="{751B609E-BA98-4DD4-86F2-94CBA1E05205}" srcOrd="6" destOrd="0" presId="urn:microsoft.com/office/officeart/2005/8/layout/venn3"/>
    <dgm:cxn modelId="{9B527B2A-1CB1-40A2-B81C-B5801CFE5431}" type="presParOf" srcId="{88D71B9E-5B84-4663-A73D-2BFE9BA0B13D}" destId="{09960B2A-7D2D-4A22-8F19-C42DFB82727E}" srcOrd="7" destOrd="0" presId="urn:microsoft.com/office/officeart/2005/8/layout/venn3"/>
    <dgm:cxn modelId="{A70FA1F1-9DCF-4B50-BE01-B6FB854F91F0}" type="presParOf" srcId="{88D71B9E-5B84-4663-A73D-2BFE9BA0B13D}" destId="{35E828F7-8BFC-46FB-9794-9844BEBD2927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FDD2D2-02A1-4C60-A9BB-E9E2F4F0F6E5}" type="doc">
      <dgm:prSet loTypeId="urn:microsoft.com/office/officeart/2005/8/layout/cycle2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7A867B3-8373-4CE5-B7B1-332EE71A5B9D}">
      <dgm:prSet phldrT="[Текст]" custT="1"/>
      <dgm:spPr/>
      <dgm:t>
        <a:bodyPr/>
        <a:lstStyle/>
        <a:p>
          <a:r>
            <a:rPr lang="ru-RU" sz="2800" dirty="0" smtClean="0"/>
            <a:t>планктоны</a:t>
          </a:r>
          <a:endParaRPr lang="ru-RU" sz="2800" dirty="0"/>
        </a:p>
      </dgm:t>
    </dgm:pt>
    <dgm:pt modelId="{9537AA01-6FCD-4CBF-9884-040C143D0E91}" type="parTrans" cxnId="{9FE46E7D-525D-408A-8799-22231374BC02}">
      <dgm:prSet/>
      <dgm:spPr/>
      <dgm:t>
        <a:bodyPr/>
        <a:lstStyle/>
        <a:p>
          <a:endParaRPr lang="ru-RU"/>
        </a:p>
      </dgm:t>
    </dgm:pt>
    <dgm:pt modelId="{C03E5D95-2D75-41A0-9F43-98ABE95E4BB0}" type="sibTrans" cxnId="{9FE46E7D-525D-408A-8799-22231374BC02}">
      <dgm:prSet/>
      <dgm:spPr/>
      <dgm:t>
        <a:bodyPr/>
        <a:lstStyle/>
        <a:p>
          <a:endParaRPr lang="ru-RU"/>
        </a:p>
      </dgm:t>
    </dgm:pt>
    <dgm:pt modelId="{FA80D08B-1296-424F-9356-0CB23F0A94B2}">
      <dgm:prSet phldrT="[Текст]"/>
      <dgm:spPr/>
      <dgm:t>
        <a:bodyPr/>
        <a:lstStyle/>
        <a:p>
          <a:r>
            <a:rPr lang="ru-RU" dirty="0" smtClean="0"/>
            <a:t>Трава</a:t>
          </a:r>
        </a:p>
        <a:p>
          <a:endParaRPr lang="ru-RU" dirty="0"/>
        </a:p>
      </dgm:t>
    </dgm:pt>
    <dgm:pt modelId="{84AFAED7-F450-46DF-BF11-FAEA9A60C7F8}" type="parTrans" cxnId="{2623B74F-7CFA-44A3-9272-0E839139F0DB}">
      <dgm:prSet/>
      <dgm:spPr/>
      <dgm:t>
        <a:bodyPr/>
        <a:lstStyle/>
        <a:p>
          <a:endParaRPr lang="ru-RU"/>
        </a:p>
      </dgm:t>
    </dgm:pt>
    <dgm:pt modelId="{FBE9B194-902F-4E25-BC3B-6441C0B6C4E8}" type="sibTrans" cxnId="{2623B74F-7CFA-44A3-9272-0E839139F0DB}">
      <dgm:prSet/>
      <dgm:spPr/>
      <dgm:t>
        <a:bodyPr/>
        <a:lstStyle/>
        <a:p>
          <a:endParaRPr lang="ru-RU"/>
        </a:p>
      </dgm:t>
    </dgm:pt>
    <dgm:pt modelId="{FDAFC3CA-AF28-4BD0-9285-16A2EAAD88F1}">
      <dgm:prSet phldrT="[Текст]"/>
      <dgm:spPr/>
      <dgm:t>
        <a:bodyPr/>
        <a:lstStyle/>
        <a:p>
          <a:r>
            <a:rPr lang="ru-RU" dirty="0" smtClean="0"/>
            <a:t>корова</a:t>
          </a:r>
        </a:p>
      </dgm:t>
    </dgm:pt>
    <dgm:pt modelId="{8B0B3078-D02B-47B9-8F5F-FF98C2EAB37E}" type="parTrans" cxnId="{3818FB32-B1F1-4FEA-B2F4-A0729C7A8F02}">
      <dgm:prSet/>
      <dgm:spPr/>
      <dgm:t>
        <a:bodyPr/>
        <a:lstStyle/>
        <a:p>
          <a:endParaRPr lang="ru-RU"/>
        </a:p>
      </dgm:t>
    </dgm:pt>
    <dgm:pt modelId="{F50C06E3-D37C-48D9-88AA-67C0EA42E01A}" type="sibTrans" cxnId="{3818FB32-B1F1-4FEA-B2F4-A0729C7A8F02}">
      <dgm:prSet/>
      <dgm:spPr/>
      <dgm:t>
        <a:bodyPr/>
        <a:lstStyle/>
        <a:p>
          <a:endParaRPr lang="ru-RU"/>
        </a:p>
      </dgm:t>
    </dgm:pt>
    <dgm:pt modelId="{456305EC-D53B-4CBC-B25B-0F8CDA1388BF}">
      <dgm:prSet phldrT="[Текст]"/>
      <dgm:spPr/>
      <dgm:t>
        <a:bodyPr/>
        <a:lstStyle/>
        <a:p>
          <a:r>
            <a:rPr lang="ru-RU" dirty="0" smtClean="0"/>
            <a:t>дом</a:t>
          </a:r>
          <a:endParaRPr lang="ru-RU" dirty="0"/>
        </a:p>
      </dgm:t>
    </dgm:pt>
    <dgm:pt modelId="{ADA2DF5B-624B-4D7E-B24D-1AFD315DCC78}" type="parTrans" cxnId="{F4AB3C2F-21D5-4662-899D-11D505D242B2}">
      <dgm:prSet/>
      <dgm:spPr/>
      <dgm:t>
        <a:bodyPr/>
        <a:lstStyle/>
        <a:p>
          <a:endParaRPr lang="ru-RU"/>
        </a:p>
      </dgm:t>
    </dgm:pt>
    <dgm:pt modelId="{EF69C62B-95DA-4734-9D80-B0241FB14386}" type="sibTrans" cxnId="{F4AB3C2F-21D5-4662-899D-11D505D242B2}">
      <dgm:prSet/>
      <dgm:spPr/>
      <dgm:t>
        <a:bodyPr/>
        <a:lstStyle/>
        <a:p>
          <a:endParaRPr lang="ru-RU"/>
        </a:p>
      </dgm:t>
    </dgm:pt>
    <dgm:pt modelId="{04195E04-EA9C-4D8A-83C0-A8AF00575061}">
      <dgm:prSet phldrT="[Текст]"/>
      <dgm:spPr/>
      <dgm:t>
        <a:bodyPr/>
        <a:lstStyle/>
        <a:p>
          <a:r>
            <a:rPr lang="ru-RU" dirty="0" smtClean="0"/>
            <a:t>отходы</a:t>
          </a:r>
          <a:endParaRPr lang="ru-RU" dirty="0"/>
        </a:p>
      </dgm:t>
    </dgm:pt>
    <dgm:pt modelId="{EDD1CE20-D728-45C9-84DC-F7CA067D992C}" type="parTrans" cxnId="{F96CB489-9404-4FC9-96B4-1AFEB20EB8BC}">
      <dgm:prSet/>
      <dgm:spPr/>
      <dgm:t>
        <a:bodyPr/>
        <a:lstStyle/>
        <a:p>
          <a:endParaRPr lang="ru-RU"/>
        </a:p>
      </dgm:t>
    </dgm:pt>
    <dgm:pt modelId="{66A7FDCA-CD3D-404E-AAF8-A7D1E1976A15}" type="sibTrans" cxnId="{F96CB489-9404-4FC9-96B4-1AFEB20EB8BC}">
      <dgm:prSet/>
      <dgm:spPr/>
      <dgm:t>
        <a:bodyPr/>
        <a:lstStyle/>
        <a:p>
          <a:endParaRPr lang="ru-RU"/>
        </a:p>
      </dgm:t>
    </dgm:pt>
    <dgm:pt modelId="{F974E64F-0F26-4346-850F-0C2F3B9D8AED}" type="pres">
      <dgm:prSet presAssocID="{07FDD2D2-02A1-4C60-A9BB-E9E2F4F0F6E5}" presName="cycle" presStyleCnt="0">
        <dgm:presLayoutVars>
          <dgm:dir/>
          <dgm:resizeHandles val="exact"/>
        </dgm:presLayoutVars>
      </dgm:prSet>
      <dgm:spPr/>
    </dgm:pt>
    <dgm:pt modelId="{BD6BCB44-340E-4139-9240-161799B31961}" type="pres">
      <dgm:prSet presAssocID="{57A867B3-8373-4CE5-B7B1-332EE71A5B9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1E1DF-8416-48DA-9338-E21E81672044}" type="pres">
      <dgm:prSet presAssocID="{C03E5D95-2D75-41A0-9F43-98ABE95E4BB0}" presName="sibTrans" presStyleLbl="sibTrans2D1" presStyleIdx="0" presStyleCnt="5"/>
      <dgm:spPr/>
    </dgm:pt>
    <dgm:pt modelId="{5212924F-FA8F-429D-AE7E-481B57E8BEB0}" type="pres">
      <dgm:prSet presAssocID="{C03E5D95-2D75-41A0-9F43-98ABE95E4BB0}" presName="connectorText" presStyleLbl="sibTrans2D1" presStyleIdx="0" presStyleCnt="5"/>
      <dgm:spPr/>
    </dgm:pt>
    <dgm:pt modelId="{02CF2E52-74E5-41C8-AAC9-DB37AFDC3809}" type="pres">
      <dgm:prSet presAssocID="{FA80D08B-1296-424F-9356-0CB23F0A94B2}" presName="node" presStyleLbl="node1" presStyleIdx="1" presStyleCnt="5">
        <dgm:presLayoutVars>
          <dgm:bulletEnabled val="1"/>
        </dgm:presLayoutVars>
      </dgm:prSet>
      <dgm:spPr/>
    </dgm:pt>
    <dgm:pt modelId="{2A6D5F4E-BA3D-4EF2-B4BB-9CB9E1E01D20}" type="pres">
      <dgm:prSet presAssocID="{FBE9B194-902F-4E25-BC3B-6441C0B6C4E8}" presName="sibTrans" presStyleLbl="sibTrans2D1" presStyleIdx="1" presStyleCnt="5"/>
      <dgm:spPr/>
    </dgm:pt>
    <dgm:pt modelId="{16FC3AB8-1B34-4D67-9302-A60F258BC8F9}" type="pres">
      <dgm:prSet presAssocID="{FBE9B194-902F-4E25-BC3B-6441C0B6C4E8}" presName="connectorText" presStyleLbl="sibTrans2D1" presStyleIdx="1" presStyleCnt="5"/>
      <dgm:spPr/>
    </dgm:pt>
    <dgm:pt modelId="{E9255A8E-BF6B-4E5C-9F1C-8727D13FEEC6}" type="pres">
      <dgm:prSet presAssocID="{FDAFC3CA-AF28-4BD0-9285-16A2EAAD88F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20A85-DDB6-432F-9E74-79F0047304BE}" type="pres">
      <dgm:prSet presAssocID="{F50C06E3-D37C-48D9-88AA-67C0EA42E01A}" presName="sibTrans" presStyleLbl="sibTrans2D1" presStyleIdx="2" presStyleCnt="5"/>
      <dgm:spPr/>
    </dgm:pt>
    <dgm:pt modelId="{466CA7D8-FE42-457F-AA7E-9CB87C60E005}" type="pres">
      <dgm:prSet presAssocID="{F50C06E3-D37C-48D9-88AA-67C0EA42E01A}" presName="connectorText" presStyleLbl="sibTrans2D1" presStyleIdx="2" presStyleCnt="5"/>
      <dgm:spPr/>
    </dgm:pt>
    <dgm:pt modelId="{7AD01459-689E-415A-ABE8-6B67C9E513A5}" type="pres">
      <dgm:prSet presAssocID="{456305EC-D53B-4CBC-B25B-0F8CDA1388BF}" presName="node" presStyleLbl="node1" presStyleIdx="3" presStyleCnt="5">
        <dgm:presLayoutVars>
          <dgm:bulletEnabled val="1"/>
        </dgm:presLayoutVars>
      </dgm:prSet>
      <dgm:spPr/>
    </dgm:pt>
    <dgm:pt modelId="{A98C963B-8A3E-4DB5-BFE2-77C5E73A6403}" type="pres">
      <dgm:prSet presAssocID="{EF69C62B-95DA-4734-9D80-B0241FB14386}" presName="sibTrans" presStyleLbl="sibTrans2D1" presStyleIdx="3" presStyleCnt="5"/>
      <dgm:spPr/>
    </dgm:pt>
    <dgm:pt modelId="{0919C1D9-B44D-4B3B-964E-040D70FE5F4E}" type="pres">
      <dgm:prSet presAssocID="{EF69C62B-95DA-4734-9D80-B0241FB14386}" presName="connectorText" presStyleLbl="sibTrans2D1" presStyleIdx="3" presStyleCnt="5"/>
      <dgm:spPr/>
    </dgm:pt>
    <dgm:pt modelId="{23164E56-6E6B-4D69-B649-4002CFCA0C56}" type="pres">
      <dgm:prSet presAssocID="{04195E04-EA9C-4D8A-83C0-A8AF00575061}" presName="node" presStyleLbl="node1" presStyleIdx="4" presStyleCnt="5">
        <dgm:presLayoutVars>
          <dgm:bulletEnabled val="1"/>
        </dgm:presLayoutVars>
      </dgm:prSet>
      <dgm:spPr/>
    </dgm:pt>
    <dgm:pt modelId="{D3462D78-35C4-45EF-90FD-7E10145A577C}" type="pres">
      <dgm:prSet presAssocID="{66A7FDCA-CD3D-404E-AAF8-A7D1E1976A15}" presName="sibTrans" presStyleLbl="sibTrans2D1" presStyleIdx="4" presStyleCnt="5"/>
      <dgm:spPr/>
    </dgm:pt>
    <dgm:pt modelId="{5718A655-DBE1-483C-80DE-88873E3586F5}" type="pres">
      <dgm:prSet presAssocID="{66A7FDCA-CD3D-404E-AAF8-A7D1E1976A15}" presName="connectorText" presStyleLbl="sibTrans2D1" presStyleIdx="4" presStyleCnt="5"/>
      <dgm:spPr/>
    </dgm:pt>
  </dgm:ptLst>
  <dgm:cxnLst>
    <dgm:cxn modelId="{ECBFB5A1-7386-4E11-ACBC-0B76D90E5B58}" type="presOf" srcId="{FA80D08B-1296-424F-9356-0CB23F0A94B2}" destId="{02CF2E52-74E5-41C8-AAC9-DB37AFDC3809}" srcOrd="0" destOrd="0" presId="urn:microsoft.com/office/officeart/2005/8/layout/cycle2"/>
    <dgm:cxn modelId="{9FE46E7D-525D-408A-8799-22231374BC02}" srcId="{07FDD2D2-02A1-4C60-A9BB-E9E2F4F0F6E5}" destId="{57A867B3-8373-4CE5-B7B1-332EE71A5B9D}" srcOrd="0" destOrd="0" parTransId="{9537AA01-6FCD-4CBF-9884-040C143D0E91}" sibTransId="{C03E5D95-2D75-41A0-9F43-98ABE95E4BB0}"/>
    <dgm:cxn modelId="{F4AB3C2F-21D5-4662-899D-11D505D242B2}" srcId="{07FDD2D2-02A1-4C60-A9BB-E9E2F4F0F6E5}" destId="{456305EC-D53B-4CBC-B25B-0F8CDA1388BF}" srcOrd="3" destOrd="0" parTransId="{ADA2DF5B-624B-4D7E-B24D-1AFD315DCC78}" sibTransId="{EF69C62B-95DA-4734-9D80-B0241FB14386}"/>
    <dgm:cxn modelId="{17EA143E-58B5-4717-90D0-709A96B4FE49}" type="presOf" srcId="{FBE9B194-902F-4E25-BC3B-6441C0B6C4E8}" destId="{2A6D5F4E-BA3D-4EF2-B4BB-9CB9E1E01D20}" srcOrd="0" destOrd="0" presId="urn:microsoft.com/office/officeart/2005/8/layout/cycle2"/>
    <dgm:cxn modelId="{B0426406-B376-42DA-A496-4A88777B982B}" type="presOf" srcId="{07FDD2D2-02A1-4C60-A9BB-E9E2F4F0F6E5}" destId="{F974E64F-0F26-4346-850F-0C2F3B9D8AED}" srcOrd="0" destOrd="0" presId="urn:microsoft.com/office/officeart/2005/8/layout/cycle2"/>
    <dgm:cxn modelId="{0D3DA88C-9040-4BBB-BCA3-135DB7C258B6}" type="presOf" srcId="{57A867B3-8373-4CE5-B7B1-332EE71A5B9D}" destId="{BD6BCB44-340E-4139-9240-161799B31961}" srcOrd="0" destOrd="0" presId="urn:microsoft.com/office/officeart/2005/8/layout/cycle2"/>
    <dgm:cxn modelId="{14F9FCC2-B802-4E97-A556-20EF787526AE}" type="presOf" srcId="{04195E04-EA9C-4D8A-83C0-A8AF00575061}" destId="{23164E56-6E6B-4D69-B649-4002CFCA0C56}" srcOrd="0" destOrd="0" presId="urn:microsoft.com/office/officeart/2005/8/layout/cycle2"/>
    <dgm:cxn modelId="{8B87E4B3-6507-469B-AC0E-21193D990EBE}" type="presOf" srcId="{FBE9B194-902F-4E25-BC3B-6441C0B6C4E8}" destId="{16FC3AB8-1B34-4D67-9302-A60F258BC8F9}" srcOrd="1" destOrd="0" presId="urn:microsoft.com/office/officeart/2005/8/layout/cycle2"/>
    <dgm:cxn modelId="{F514B0AC-9E93-40E6-9E9F-CB2E9A75CD4B}" type="presOf" srcId="{FDAFC3CA-AF28-4BD0-9285-16A2EAAD88F1}" destId="{E9255A8E-BF6B-4E5C-9F1C-8727D13FEEC6}" srcOrd="0" destOrd="0" presId="urn:microsoft.com/office/officeart/2005/8/layout/cycle2"/>
    <dgm:cxn modelId="{B52D3DAF-3170-4B7C-B65F-49F08BEC23AC}" type="presOf" srcId="{F50C06E3-D37C-48D9-88AA-67C0EA42E01A}" destId="{466CA7D8-FE42-457F-AA7E-9CB87C60E005}" srcOrd="1" destOrd="0" presId="urn:microsoft.com/office/officeart/2005/8/layout/cycle2"/>
    <dgm:cxn modelId="{49ECBEFA-83C1-4CEC-8A38-450C88AA17FE}" type="presOf" srcId="{66A7FDCA-CD3D-404E-AAF8-A7D1E1976A15}" destId="{5718A655-DBE1-483C-80DE-88873E3586F5}" srcOrd="1" destOrd="0" presId="urn:microsoft.com/office/officeart/2005/8/layout/cycle2"/>
    <dgm:cxn modelId="{291AAC5E-5778-4EA5-97E3-3B11DBA4520D}" type="presOf" srcId="{66A7FDCA-CD3D-404E-AAF8-A7D1E1976A15}" destId="{D3462D78-35C4-45EF-90FD-7E10145A577C}" srcOrd="0" destOrd="0" presId="urn:microsoft.com/office/officeart/2005/8/layout/cycle2"/>
    <dgm:cxn modelId="{D2469612-2356-41C0-BFA5-8565728234A6}" type="presOf" srcId="{C03E5D95-2D75-41A0-9F43-98ABE95E4BB0}" destId="{91A1E1DF-8416-48DA-9338-E21E81672044}" srcOrd="0" destOrd="0" presId="urn:microsoft.com/office/officeart/2005/8/layout/cycle2"/>
    <dgm:cxn modelId="{37535B6B-E972-4278-B14A-10FEA39E8DE3}" type="presOf" srcId="{EF69C62B-95DA-4734-9D80-B0241FB14386}" destId="{0919C1D9-B44D-4B3B-964E-040D70FE5F4E}" srcOrd="1" destOrd="0" presId="urn:microsoft.com/office/officeart/2005/8/layout/cycle2"/>
    <dgm:cxn modelId="{2623B74F-7CFA-44A3-9272-0E839139F0DB}" srcId="{07FDD2D2-02A1-4C60-A9BB-E9E2F4F0F6E5}" destId="{FA80D08B-1296-424F-9356-0CB23F0A94B2}" srcOrd="1" destOrd="0" parTransId="{84AFAED7-F450-46DF-BF11-FAEA9A60C7F8}" sibTransId="{FBE9B194-902F-4E25-BC3B-6441C0B6C4E8}"/>
    <dgm:cxn modelId="{F96CB489-9404-4FC9-96B4-1AFEB20EB8BC}" srcId="{07FDD2D2-02A1-4C60-A9BB-E9E2F4F0F6E5}" destId="{04195E04-EA9C-4D8A-83C0-A8AF00575061}" srcOrd="4" destOrd="0" parTransId="{EDD1CE20-D728-45C9-84DC-F7CA067D992C}" sibTransId="{66A7FDCA-CD3D-404E-AAF8-A7D1E1976A15}"/>
    <dgm:cxn modelId="{3818FB32-B1F1-4FEA-B2F4-A0729C7A8F02}" srcId="{07FDD2D2-02A1-4C60-A9BB-E9E2F4F0F6E5}" destId="{FDAFC3CA-AF28-4BD0-9285-16A2EAAD88F1}" srcOrd="2" destOrd="0" parTransId="{8B0B3078-D02B-47B9-8F5F-FF98C2EAB37E}" sibTransId="{F50C06E3-D37C-48D9-88AA-67C0EA42E01A}"/>
    <dgm:cxn modelId="{4B1ECFF4-3777-4083-BAF7-A0645B12ADB9}" type="presOf" srcId="{EF69C62B-95DA-4734-9D80-B0241FB14386}" destId="{A98C963B-8A3E-4DB5-BFE2-77C5E73A6403}" srcOrd="0" destOrd="0" presId="urn:microsoft.com/office/officeart/2005/8/layout/cycle2"/>
    <dgm:cxn modelId="{FD334D54-4FF3-4E61-80DE-4A63A696DC21}" type="presOf" srcId="{C03E5D95-2D75-41A0-9F43-98ABE95E4BB0}" destId="{5212924F-FA8F-429D-AE7E-481B57E8BEB0}" srcOrd="1" destOrd="0" presId="urn:microsoft.com/office/officeart/2005/8/layout/cycle2"/>
    <dgm:cxn modelId="{6A1C1B99-F026-4CCF-9CE0-BC68B8243A9A}" type="presOf" srcId="{456305EC-D53B-4CBC-B25B-0F8CDA1388BF}" destId="{7AD01459-689E-415A-ABE8-6B67C9E513A5}" srcOrd="0" destOrd="0" presId="urn:microsoft.com/office/officeart/2005/8/layout/cycle2"/>
    <dgm:cxn modelId="{46A8B8F7-A7D8-44C4-A26A-DAFAE8D3C8C2}" type="presOf" srcId="{F50C06E3-D37C-48D9-88AA-67C0EA42E01A}" destId="{56320A85-DDB6-432F-9E74-79F0047304BE}" srcOrd="0" destOrd="0" presId="urn:microsoft.com/office/officeart/2005/8/layout/cycle2"/>
    <dgm:cxn modelId="{75762162-6BAA-4C62-AD9F-29D988C865BC}" type="presParOf" srcId="{F974E64F-0F26-4346-850F-0C2F3B9D8AED}" destId="{BD6BCB44-340E-4139-9240-161799B31961}" srcOrd="0" destOrd="0" presId="urn:microsoft.com/office/officeart/2005/8/layout/cycle2"/>
    <dgm:cxn modelId="{4D9A4C1C-1D84-4447-A2FA-714CDEB3631A}" type="presParOf" srcId="{F974E64F-0F26-4346-850F-0C2F3B9D8AED}" destId="{91A1E1DF-8416-48DA-9338-E21E81672044}" srcOrd="1" destOrd="0" presId="urn:microsoft.com/office/officeart/2005/8/layout/cycle2"/>
    <dgm:cxn modelId="{C4DE7839-8657-46E2-8BDD-338DFB2F0510}" type="presParOf" srcId="{91A1E1DF-8416-48DA-9338-E21E81672044}" destId="{5212924F-FA8F-429D-AE7E-481B57E8BEB0}" srcOrd="0" destOrd="0" presId="urn:microsoft.com/office/officeart/2005/8/layout/cycle2"/>
    <dgm:cxn modelId="{0F30A157-D0EB-4AB3-80AA-FD6E36691AB2}" type="presParOf" srcId="{F974E64F-0F26-4346-850F-0C2F3B9D8AED}" destId="{02CF2E52-74E5-41C8-AAC9-DB37AFDC3809}" srcOrd="2" destOrd="0" presId="urn:microsoft.com/office/officeart/2005/8/layout/cycle2"/>
    <dgm:cxn modelId="{6BF71F98-4893-46C2-A206-8CD186C06BA9}" type="presParOf" srcId="{F974E64F-0F26-4346-850F-0C2F3B9D8AED}" destId="{2A6D5F4E-BA3D-4EF2-B4BB-9CB9E1E01D20}" srcOrd="3" destOrd="0" presId="urn:microsoft.com/office/officeart/2005/8/layout/cycle2"/>
    <dgm:cxn modelId="{FE9A5A6E-AEC0-42B2-BDF1-B80B2D64770B}" type="presParOf" srcId="{2A6D5F4E-BA3D-4EF2-B4BB-9CB9E1E01D20}" destId="{16FC3AB8-1B34-4D67-9302-A60F258BC8F9}" srcOrd="0" destOrd="0" presId="urn:microsoft.com/office/officeart/2005/8/layout/cycle2"/>
    <dgm:cxn modelId="{8128C418-673B-40D1-BD89-D338D976980F}" type="presParOf" srcId="{F974E64F-0F26-4346-850F-0C2F3B9D8AED}" destId="{E9255A8E-BF6B-4E5C-9F1C-8727D13FEEC6}" srcOrd="4" destOrd="0" presId="urn:microsoft.com/office/officeart/2005/8/layout/cycle2"/>
    <dgm:cxn modelId="{6ADB05DC-4436-4F38-80AC-8481FB8F276C}" type="presParOf" srcId="{F974E64F-0F26-4346-850F-0C2F3B9D8AED}" destId="{56320A85-DDB6-432F-9E74-79F0047304BE}" srcOrd="5" destOrd="0" presId="urn:microsoft.com/office/officeart/2005/8/layout/cycle2"/>
    <dgm:cxn modelId="{0C22DBCF-4E86-4A9C-9492-E27DFF128E45}" type="presParOf" srcId="{56320A85-DDB6-432F-9E74-79F0047304BE}" destId="{466CA7D8-FE42-457F-AA7E-9CB87C60E005}" srcOrd="0" destOrd="0" presId="urn:microsoft.com/office/officeart/2005/8/layout/cycle2"/>
    <dgm:cxn modelId="{BB0408AB-4873-4331-9F51-663EFCF21C4B}" type="presParOf" srcId="{F974E64F-0F26-4346-850F-0C2F3B9D8AED}" destId="{7AD01459-689E-415A-ABE8-6B67C9E513A5}" srcOrd="6" destOrd="0" presId="urn:microsoft.com/office/officeart/2005/8/layout/cycle2"/>
    <dgm:cxn modelId="{341B59E8-B87B-498D-A317-DDE596E3B3C2}" type="presParOf" srcId="{F974E64F-0F26-4346-850F-0C2F3B9D8AED}" destId="{A98C963B-8A3E-4DB5-BFE2-77C5E73A6403}" srcOrd="7" destOrd="0" presId="urn:microsoft.com/office/officeart/2005/8/layout/cycle2"/>
    <dgm:cxn modelId="{88A5E320-64CA-4AD4-93B6-C5345CC9A120}" type="presParOf" srcId="{A98C963B-8A3E-4DB5-BFE2-77C5E73A6403}" destId="{0919C1D9-B44D-4B3B-964E-040D70FE5F4E}" srcOrd="0" destOrd="0" presId="urn:microsoft.com/office/officeart/2005/8/layout/cycle2"/>
    <dgm:cxn modelId="{C51ACCD6-A0DC-49D5-973E-A25148805735}" type="presParOf" srcId="{F974E64F-0F26-4346-850F-0C2F3B9D8AED}" destId="{23164E56-6E6B-4D69-B649-4002CFCA0C56}" srcOrd="8" destOrd="0" presId="urn:microsoft.com/office/officeart/2005/8/layout/cycle2"/>
    <dgm:cxn modelId="{8471DB67-DD98-49C7-A843-26503745661B}" type="presParOf" srcId="{F974E64F-0F26-4346-850F-0C2F3B9D8AED}" destId="{D3462D78-35C4-45EF-90FD-7E10145A577C}" srcOrd="9" destOrd="0" presId="urn:microsoft.com/office/officeart/2005/8/layout/cycle2"/>
    <dgm:cxn modelId="{72AC86ED-F40B-448B-B1C9-2B683B2403B1}" type="presParOf" srcId="{D3462D78-35C4-45EF-90FD-7E10145A577C}" destId="{5718A655-DBE1-483C-80DE-88873E3586F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775A0A-CEFF-4157-B2E5-FF74EE4F1038}">
      <dsp:nvSpPr>
        <dsp:cNvPr id="0" name=""/>
        <dsp:cNvSpPr/>
      </dsp:nvSpPr>
      <dsp:spPr>
        <a:xfrm>
          <a:off x="911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7780" rIns="9782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природа</a:t>
          </a:r>
          <a:endParaRPr lang="ru-RU" sz="1400" kern="1200" dirty="0"/>
        </a:p>
      </dsp:txBody>
      <dsp:txXfrm>
        <a:off x="911" y="1548029"/>
        <a:ext cx="1777565" cy="1777565"/>
      </dsp:txXfrm>
    </dsp:sp>
    <dsp:sp modelId="{021B1B0C-FCCD-4982-852D-EE531D25D457}">
      <dsp:nvSpPr>
        <dsp:cNvPr id="0" name=""/>
        <dsp:cNvSpPr/>
      </dsp:nvSpPr>
      <dsp:spPr>
        <a:xfrm>
          <a:off x="1422964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2603087"/>
            <a:satOff val="-14800"/>
            <a:lumOff val="47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7780" rIns="9782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кислород</a:t>
          </a:r>
          <a:endParaRPr lang="ru-RU" sz="1400" kern="1200" dirty="0"/>
        </a:p>
      </dsp:txBody>
      <dsp:txXfrm>
        <a:off x="1422964" y="1548029"/>
        <a:ext cx="1777565" cy="1777565"/>
      </dsp:txXfrm>
    </dsp:sp>
    <dsp:sp modelId="{47451D4E-50CE-4E85-A807-95E417728179}">
      <dsp:nvSpPr>
        <dsp:cNvPr id="0" name=""/>
        <dsp:cNvSpPr/>
      </dsp:nvSpPr>
      <dsp:spPr>
        <a:xfrm>
          <a:off x="2845017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5206174"/>
            <a:satOff val="-29601"/>
            <a:lumOff val="9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7780" rIns="9782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дом</a:t>
          </a:r>
          <a:endParaRPr lang="ru-RU" sz="1400" kern="1200" dirty="0"/>
        </a:p>
      </dsp:txBody>
      <dsp:txXfrm>
        <a:off x="2845017" y="1548029"/>
        <a:ext cx="1777565" cy="1777565"/>
      </dsp:txXfrm>
    </dsp:sp>
    <dsp:sp modelId="{BDBA17AC-E883-4D0D-910F-38F2FC444BBF}">
      <dsp:nvSpPr>
        <dsp:cNvPr id="0" name=""/>
        <dsp:cNvSpPr/>
      </dsp:nvSpPr>
      <dsp:spPr>
        <a:xfrm>
          <a:off x="4267069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7809261"/>
            <a:satOff val="-44401"/>
            <a:lumOff val="142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7780" rIns="9782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Углекислый газ</a:t>
          </a:r>
          <a:endParaRPr lang="ru-RU" sz="1400" kern="1200" dirty="0"/>
        </a:p>
      </dsp:txBody>
      <dsp:txXfrm>
        <a:off x="4267069" y="1548029"/>
        <a:ext cx="1777565" cy="1777565"/>
      </dsp:txXfrm>
    </dsp:sp>
    <dsp:sp modelId="{DA780609-F557-49BD-AB7F-3DE86FC3FB72}">
      <dsp:nvSpPr>
        <dsp:cNvPr id="0" name=""/>
        <dsp:cNvSpPr/>
      </dsp:nvSpPr>
      <dsp:spPr>
        <a:xfrm>
          <a:off x="5689122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7780" rIns="9782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природа</a:t>
          </a:r>
          <a:endParaRPr lang="ru-RU" sz="1400" kern="1200" dirty="0"/>
        </a:p>
      </dsp:txBody>
      <dsp:txXfrm>
        <a:off x="5689122" y="1548029"/>
        <a:ext cx="1777565" cy="17775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A21178-8D34-48E4-B6D8-B417C3A4436E}">
      <dsp:nvSpPr>
        <dsp:cNvPr id="0" name=""/>
        <dsp:cNvSpPr/>
      </dsp:nvSpPr>
      <dsp:spPr>
        <a:xfrm>
          <a:off x="911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9050" rIns="9782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планктоны</a:t>
          </a:r>
          <a:endParaRPr lang="ru-RU" sz="1500" kern="1200" dirty="0"/>
        </a:p>
      </dsp:txBody>
      <dsp:txXfrm>
        <a:off x="911" y="1548029"/>
        <a:ext cx="1777565" cy="1777565"/>
      </dsp:txXfrm>
    </dsp:sp>
    <dsp:sp modelId="{556D801A-5FB4-46C5-9F2A-95F990A2BD3B}">
      <dsp:nvSpPr>
        <dsp:cNvPr id="0" name=""/>
        <dsp:cNvSpPr/>
      </dsp:nvSpPr>
      <dsp:spPr>
        <a:xfrm>
          <a:off x="1422964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2603087"/>
            <a:satOff val="-14800"/>
            <a:lumOff val="47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9050" rIns="9782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Чистая вода</a:t>
          </a:r>
          <a:endParaRPr lang="ru-RU" sz="1500" kern="1200" dirty="0"/>
        </a:p>
      </dsp:txBody>
      <dsp:txXfrm>
        <a:off x="1422964" y="1548029"/>
        <a:ext cx="1777565" cy="1777565"/>
      </dsp:txXfrm>
    </dsp:sp>
    <dsp:sp modelId="{6A85B57E-6FB4-4EC4-B739-BCCB278A1E3F}">
      <dsp:nvSpPr>
        <dsp:cNvPr id="0" name=""/>
        <dsp:cNvSpPr/>
      </dsp:nvSpPr>
      <dsp:spPr>
        <a:xfrm>
          <a:off x="2845017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5206174"/>
            <a:satOff val="-29601"/>
            <a:lumOff val="9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9050" rIns="9782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дом</a:t>
          </a:r>
          <a:endParaRPr lang="ru-RU" sz="1500" kern="1200" dirty="0"/>
        </a:p>
      </dsp:txBody>
      <dsp:txXfrm>
        <a:off x="2845017" y="1548029"/>
        <a:ext cx="1777565" cy="1777565"/>
      </dsp:txXfrm>
    </dsp:sp>
    <dsp:sp modelId="{751B609E-BA98-4DD4-86F2-94CBA1E05205}">
      <dsp:nvSpPr>
        <dsp:cNvPr id="0" name=""/>
        <dsp:cNvSpPr/>
      </dsp:nvSpPr>
      <dsp:spPr>
        <a:xfrm>
          <a:off x="4267069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7809261"/>
            <a:satOff val="-44401"/>
            <a:lumOff val="142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9050" rIns="9782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Грязная  вода</a:t>
          </a:r>
        </a:p>
      </dsp:txBody>
      <dsp:txXfrm>
        <a:off x="4267069" y="1548029"/>
        <a:ext cx="1777565" cy="1777565"/>
      </dsp:txXfrm>
    </dsp:sp>
    <dsp:sp modelId="{35E828F7-8BFC-46FB-9794-9844BEBD2927}">
      <dsp:nvSpPr>
        <dsp:cNvPr id="0" name=""/>
        <dsp:cNvSpPr/>
      </dsp:nvSpPr>
      <dsp:spPr>
        <a:xfrm>
          <a:off x="5689122" y="1548029"/>
          <a:ext cx="1777565" cy="1777565"/>
        </a:xfrm>
        <a:prstGeom prst="ellipse">
          <a:avLst/>
        </a:prstGeom>
        <a:solidFill>
          <a:schemeClr val="accent4">
            <a:alpha val="50000"/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7825" tIns="19050" rIns="9782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планктоны</a:t>
          </a:r>
        </a:p>
      </dsp:txBody>
      <dsp:txXfrm>
        <a:off x="5689122" y="1548029"/>
        <a:ext cx="1777565" cy="17775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6BCB44-340E-4139-9240-161799B31961}">
      <dsp:nvSpPr>
        <dsp:cNvPr id="0" name=""/>
        <dsp:cNvSpPr/>
      </dsp:nvSpPr>
      <dsp:spPr>
        <a:xfrm>
          <a:off x="2998161" y="1778"/>
          <a:ext cx="1471277" cy="14712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планктоны</a:t>
          </a:r>
          <a:endParaRPr lang="ru-RU" sz="2800" kern="1200" dirty="0"/>
        </a:p>
      </dsp:txBody>
      <dsp:txXfrm>
        <a:off x="2998161" y="1778"/>
        <a:ext cx="1471277" cy="1471277"/>
      </dsp:txXfrm>
    </dsp:sp>
    <dsp:sp modelId="{91A1E1DF-8416-48DA-9338-E21E81672044}">
      <dsp:nvSpPr>
        <dsp:cNvPr id="0" name=""/>
        <dsp:cNvSpPr/>
      </dsp:nvSpPr>
      <dsp:spPr>
        <a:xfrm rot="2160000">
          <a:off x="4422868" y="1131749"/>
          <a:ext cx="390816" cy="496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2160000">
        <a:off x="4422868" y="1131749"/>
        <a:ext cx="390816" cy="496556"/>
      </dsp:txXfrm>
    </dsp:sp>
    <dsp:sp modelId="{02CF2E52-74E5-41C8-AAC9-DB37AFDC3809}">
      <dsp:nvSpPr>
        <dsp:cNvPr id="0" name=""/>
        <dsp:cNvSpPr/>
      </dsp:nvSpPr>
      <dsp:spPr>
        <a:xfrm>
          <a:off x="4785010" y="1300000"/>
          <a:ext cx="1471277" cy="1471277"/>
        </a:xfrm>
        <a:prstGeom prst="ellipse">
          <a:avLst/>
        </a:prstGeom>
        <a:solidFill>
          <a:schemeClr val="accent4">
            <a:hueOff val="2603087"/>
            <a:satOff val="-14800"/>
            <a:lumOff val="475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Трава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4785010" y="1300000"/>
        <a:ext cx="1471277" cy="1471277"/>
      </dsp:txXfrm>
    </dsp:sp>
    <dsp:sp modelId="{2A6D5F4E-BA3D-4EF2-B4BB-9CB9E1E01D20}">
      <dsp:nvSpPr>
        <dsp:cNvPr id="0" name=""/>
        <dsp:cNvSpPr/>
      </dsp:nvSpPr>
      <dsp:spPr>
        <a:xfrm rot="6480000">
          <a:off x="4987401" y="2827125"/>
          <a:ext cx="390816" cy="496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603087"/>
            <a:satOff val="-14800"/>
            <a:lumOff val="4755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6480000">
        <a:off x="4987401" y="2827125"/>
        <a:ext cx="390816" cy="496556"/>
      </dsp:txXfrm>
    </dsp:sp>
    <dsp:sp modelId="{E9255A8E-BF6B-4E5C-9F1C-8727D13FEEC6}">
      <dsp:nvSpPr>
        <dsp:cNvPr id="0" name=""/>
        <dsp:cNvSpPr/>
      </dsp:nvSpPr>
      <dsp:spPr>
        <a:xfrm>
          <a:off x="4102494" y="3400568"/>
          <a:ext cx="1471277" cy="1471277"/>
        </a:xfrm>
        <a:prstGeom prst="ellipse">
          <a:avLst/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корова</a:t>
          </a:r>
        </a:p>
      </dsp:txBody>
      <dsp:txXfrm>
        <a:off x="4102494" y="3400568"/>
        <a:ext cx="1471277" cy="1471277"/>
      </dsp:txXfrm>
    </dsp:sp>
    <dsp:sp modelId="{56320A85-DDB6-432F-9E74-79F0047304BE}">
      <dsp:nvSpPr>
        <dsp:cNvPr id="0" name=""/>
        <dsp:cNvSpPr/>
      </dsp:nvSpPr>
      <dsp:spPr>
        <a:xfrm rot="10800000">
          <a:off x="3549452" y="3887929"/>
          <a:ext cx="390816" cy="496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549452" y="3887929"/>
        <a:ext cx="390816" cy="496556"/>
      </dsp:txXfrm>
    </dsp:sp>
    <dsp:sp modelId="{7AD01459-689E-415A-ABE8-6B67C9E513A5}">
      <dsp:nvSpPr>
        <dsp:cNvPr id="0" name=""/>
        <dsp:cNvSpPr/>
      </dsp:nvSpPr>
      <dsp:spPr>
        <a:xfrm>
          <a:off x="1893827" y="3400568"/>
          <a:ext cx="1471277" cy="1471277"/>
        </a:xfrm>
        <a:prstGeom prst="ellipse">
          <a:avLst/>
        </a:prstGeom>
        <a:solidFill>
          <a:schemeClr val="accent4">
            <a:hueOff val="7809261"/>
            <a:satOff val="-44401"/>
            <a:lumOff val="1426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дом</a:t>
          </a:r>
          <a:endParaRPr lang="ru-RU" sz="2300" kern="1200" dirty="0"/>
        </a:p>
      </dsp:txBody>
      <dsp:txXfrm>
        <a:off x="1893827" y="3400568"/>
        <a:ext cx="1471277" cy="1471277"/>
      </dsp:txXfrm>
    </dsp:sp>
    <dsp:sp modelId="{A98C963B-8A3E-4DB5-BFE2-77C5E73A6403}">
      <dsp:nvSpPr>
        <dsp:cNvPr id="0" name=""/>
        <dsp:cNvSpPr/>
      </dsp:nvSpPr>
      <dsp:spPr>
        <a:xfrm rot="15120000">
          <a:off x="2096218" y="2848164"/>
          <a:ext cx="390816" cy="496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809261"/>
            <a:satOff val="-44401"/>
            <a:lumOff val="14265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5120000">
        <a:off x="2096218" y="2848164"/>
        <a:ext cx="390816" cy="496556"/>
      </dsp:txXfrm>
    </dsp:sp>
    <dsp:sp modelId="{23164E56-6E6B-4D69-B649-4002CFCA0C56}">
      <dsp:nvSpPr>
        <dsp:cNvPr id="0" name=""/>
        <dsp:cNvSpPr/>
      </dsp:nvSpPr>
      <dsp:spPr>
        <a:xfrm>
          <a:off x="1211311" y="1300000"/>
          <a:ext cx="1471277" cy="1471277"/>
        </a:xfrm>
        <a:prstGeom prst="ellipse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отходы</a:t>
          </a:r>
          <a:endParaRPr lang="ru-RU" sz="2300" kern="1200" dirty="0"/>
        </a:p>
      </dsp:txBody>
      <dsp:txXfrm>
        <a:off x="1211311" y="1300000"/>
        <a:ext cx="1471277" cy="1471277"/>
      </dsp:txXfrm>
    </dsp:sp>
    <dsp:sp modelId="{D3462D78-35C4-45EF-90FD-7E10145A577C}">
      <dsp:nvSpPr>
        <dsp:cNvPr id="0" name=""/>
        <dsp:cNvSpPr/>
      </dsp:nvSpPr>
      <dsp:spPr>
        <a:xfrm rot="19440000">
          <a:off x="2636018" y="1144752"/>
          <a:ext cx="390816" cy="496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9440000">
        <a:off x="2636018" y="1144752"/>
        <a:ext cx="390816" cy="496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8F993-A28F-41A6-8E3A-F2E37753CCA6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0DEF2-2369-4C75-9DE2-D49BA13DA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0DEF2-2369-4C75-9DE2-D49BA13DA21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15042E-4A77-4020-AD8D-8306C92C7A0D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4A983B-62E3-42A1-866F-B43173852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88840"/>
            <a:ext cx="6172200" cy="15841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Круговорот  веществ.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Экосистема.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0004-004-Ekosistema-edinstvo-zhivoj-i-nezhivoj-prirody-v-kotorom-soobschestv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Круговорот  воды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1331789685_watercyc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7920880" cy="52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-34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332656"/>
            <a:ext cx="7308304" cy="2232248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514350" indent="-514350"/>
            <a:r>
              <a:rPr lang="ru-RU" dirty="0" smtClean="0">
                <a:solidFill>
                  <a:srgbClr val="FF0000"/>
                </a:solidFill>
              </a:rPr>
              <a:t>В  природе поддерживается порядок, частью  которого  является  и  хозяйство человека.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8820472" cy="3501008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Отходы жизнедеятельности  одних организмов употребляются  другими. Все вещества находятся в круговороте. Их последовательные превращения образуют замкнутые цепи. В конце каждой такой цепи вновь восстанавливается вещество, с которой эта цепь начиналась.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Круговорот  веществ.</a:t>
            </a:r>
            <a:endParaRPr lang="ru-RU" dirty="0">
              <a:solidFill>
                <a:srgbClr val="FF0000"/>
              </a:solidFill>
              <a:cs typeface="Aharoni" pitchFamily="2" charset="-79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Круговорот  веществ.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Круговорот  веществ.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172200" cy="3456384"/>
          </a:xfrm>
        </p:spPr>
        <p:txBody>
          <a:bodyPr>
            <a:normAutofit fontScale="90000"/>
          </a:bodyPr>
          <a:lstStyle/>
          <a:p>
            <a:pPr algn="ctr">
              <a:lnSpc>
                <a:spcPct val="300000"/>
              </a:lnSpc>
            </a:pPr>
            <a:r>
              <a:rPr lang="ru-RU" sz="5400" dirty="0" smtClean="0">
                <a:solidFill>
                  <a:srgbClr val="00B0F0"/>
                </a:solidFill>
              </a:rPr>
              <a:t>Спасибо  за  внимание!  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380</TotalTime>
  <Words>87</Words>
  <Application>Microsoft Office PowerPoint</Application>
  <PresentationFormat>Экран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Круговорот  веществ.</vt:lpstr>
      <vt:lpstr>Экосистема.</vt:lpstr>
      <vt:lpstr>Круговорот  воды</vt:lpstr>
      <vt:lpstr>Слайд 4</vt:lpstr>
      <vt:lpstr>В  природе поддерживается порядок, частью  которого  является  и  хозяйство человека. </vt:lpstr>
      <vt:lpstr>Круговорот  веществ.</vt:lpstr>
      <vt:lpstr>Круговорот  веществ.</vt:lpstr>
      <vt:lpstr>Круговорот  веществ.</vt:lpstr>
      <vt:lpstr>Спасибо  за 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Круговорот  веществ.</dc:title>
  <dc:creator>ВАВ</dc:creator>
  <cp:lastModifiedBy>ВАВ</cp:lastModifiedBy>
  <cp:revision>40</cp:revision>
  <dcterms:created xsi:type="dcterms:W3CDTF">2012-09-26T12:39:44Z</dcterms:created>
  <dcterms:modified xsi:type="dcterms:W3CDTF">2012-09-27T06:26:22Z</dcterms:modified>
</cp:coreProperties>
</file>