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5" autoAdjust="0"/>
    <p:restoredTop sz="94660"/>
  </p:normalViewPr>
  <p:slideViewPr>
    <p:cSldViewPr>
      <p:cViewPr varScale="1">
        <p:scale>
          <a:sx n="69" d="100"/>
          <a:sy n="69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01F5-3ECD-481A-B2F5-C6A82630BDB9}" type="datetimeFigureOut">
              <a:rPr lang="ru-RU" smtClean="0"/>
              <a:pPr/>
              <a:t>29.10.2009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017-D969-4B69-8645-98AA63EF7E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01F5-3ECD-481A-B2F5-C6A82630BDB9}" type="datetimeFigureOut">
              <a:rPr lang="ru-RU" smtClean="0"/>
              <a:pPr/>
              <a:t>29.10.2009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017-D969-4B69-8645-98AA63EF7E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01F5-3ECD-481A-B2F5-C6A82630BDB9}" type="datetimeFigureOut">
              <a:rPr lang="ru-RU" smtClean="0"/>
              <a:pPr/>
              <a:t>29.10.2009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017-D969-4B69-8645-98AA63EF7E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01F5-3ECD-481A-B2F5-C6A82630BDB9}" type="datetimeFigureOut">
              <a:rPr lang="ru-RU" smtClean="0"/>
              <a:pPr/>
              <a:t>29.10.2009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017-D969-4B69-8645-98AA63EF7E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01F5-3ECD-481A-B2F5-C6A82630BDB9}" type="datetimeFigureOut">
              <a:rPr lang="ru-RU" smtClean="0"/>
              <a:pPr/>
              <a:t>29.10.2009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017-D969-4B69-8645-98AA63EF7E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01F5-3ECD-481A-B2F5-C6A82630BDB9}" type="datetimeFigureOut">
              <a:rPr lang="ru-RU" smtClean="0"/>
              <a:pPr/>
              <a:t>29.10.2009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017-D969-4B69-8645-98AA63EF7E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01F5-3ECD-481A-B2F5-C6A82630BDB9}" type="datetimeFigureOut">
              <a:rPr lang="ru-RU" smtClean="0"/>
              <a:pPr/>
              <a:t>29.10.2009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017-D969-4B69-8645-98AA63EF7E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01F5-3ECD-481A-B2F5-C6A82630BDB9}" type="datetimeFigureOut">
              <a:rPr lang="ru-RU" smtClean="0"/>
              <a:pPr/>
              <a:t>29.10.2009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017-D969-4B69-8645-98AA63EF7E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01F5-3ECD-481A-B2F5-C6A82630BDB9}" type="datetimeFigureOut">
              <a:rPr lang="ru-RU" smtClean="0"/>
              <a:pPr/>
              <a:t>29.10.2009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017-D969-4B69-8645-98AA63EF7E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01F5-3ECD-481A-B2F5-C6A82630BDB9}" type="datetimeFigureOut">
              <a:rPr lang="ru-RU" smtClean="0"/>
              <a:pPr/>
              <a:t>29.10.2009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017-D969-4B69-8645-98AA63EF7E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01F5-3ECD-481A-B2F5-C6A82630BDB9}" type="datetimeFigureOut">
              <a:rPr lang="ru-RU" smtClean="0"/>
              <a:pPr/>
              <a:t>29.10.2009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017-D969-4B69-8645-98AA63EF7E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01F5-3ECD-481A-B2F5-C6A82630BDB9}" type="datetimeFigureOut">
              <a:rPr lang="ru-RU" smtClean="0"/>
              <a:pPr/>
              <a:t>29.10.2009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B3017-D969-4B69-8645-98AA63EF7E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г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Пушкин.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Г</a:t>
            </a:r>
            <a:r>
              <a:rPr lang="ru-RU" i="1" dirty="0" smtClean="0">
                <a:solidFill>
                  <a:srgbClr val="002060"/>
                </a:solidFill>
              </a:rPr>
              <a:t>. </a:t>
            </a:r>
            <a:r>
              <a:rPr lang="ru-RU" i="1" dirty="0" smtClean="0">
                <a:solidFill>
                  <a:srgbClr val="002060"/>
                </a:solidFill>
              </a:rPr>
              <a:t>Пушкин </a:t>
            </a:r>
            <a:r>
              <a:rPr lang="ru-RU" i="1" dirty="0" smtClean="0">
                <a:solidFill>
                  <a:srgbClr val="002060"/>
                </a:solidFill>
              </a:rPr>
              <a:t>находится в </a:t>
            </a:r>
            <a:r>
              <a:rPr lang="en-US" i="1" dirty="0" smtClean="0">
                <a:solidFill>
                  <a:srgbClr val="002060"/>
                </a:solidFill>
              </a:rPr>
              <a:t>24 </a:t>
            </a:r>
            <a:r>
              <a:rPr lang="ru-RU" i="1" dirty="0" smtClean="0">
                <a:solidFill>
                  <a:srgbClr val="002060"/>
                </a:solidFill>
              </a:rPr>
              <a:t>км.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от Санкт-Петербурга. </a:t>
            </a:r>
            <a:r>
              <a:rPr lang="ru-RU" i="1" dirty="0" smtClean="0">
                <a:solidFill>
                  <a:srgbClr val="002060"/>
                </a:solidFill>
              </a:rPr>
              <a:t>Расположен в пределах Приневской низины. Население-95.1 тыс. человек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7" name="Улыбающееся лицо 6">
            <a:hlinkClick r:id="" action="ppaction://hlinkshowjump?jump=nextslide"/>
          </p:cNvPr>
          <p:cNvSpPr/>
          <p:nvPr/>
        </p:nvSpPr>
        <p:spPr>
          <a:xfrm>
            <a:off x="7500958" y="5429264"/>
            <a:ext cx="1214446" cy="121442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rgbClr val="92D050"/>
                </a:solidFill>
              </a:rPr>
              <a:t>жми</a:t>
            </a:r>
            <a:endParaRPr lang="ru-RU" b="1" i="1" u="sng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03.jpg"/>
          <p:cNvPicPr/>
          <p:nvPr/>
        </p:nvPicPr>
        <p:blipFill>
          <a:blip r:embed="rId3" cstate="print"/>
          <a:srcRect l="28084" t="21639" r="30352" b="35851"/>
          <a:stretch>
            <a:fillRect/>
          </a:stretch>
        </p:blipFill>
        <p:spPr>
          <a:xfrm rot="16200000">
            <a:off x="1714480" y="-1143031"/>
            <a:ext cx="5500726" cy="8215369"/>
          </a:xfrm>
          <a:prstGeom prst="rect">
            <a:avLst/>
          </a:prstGeom>
        </p:spPr>
      </p:pic>
      <p:sp>
        <p:nvSpPr>
          <p:cNvPr id="7" name="Улыбающееся лицо 6">
            <a:hlinkClick r:id="" action="ppaction://hlinkshowjump?jump=nextslide"/>
          </p:cNvPr>
          <p:cNvSpPr/>
          <p:nvPr/>
        </p:nvSpPr>
        <p:spPr>
          <a:xfrm>
            <a:off x="7643834" y="5643578"/>
            <a:ext cx="1214446" cy="121442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rgbClr val="92D050"/>
                </a:solidFill>
              </a:rPr>
              <a:t>жми</a:t>
            </a:r>
            <a:endParaRPr lang="ru-RU" b="1" i="1" u="sng" dirty="0">
              <a:solidFill>
                <a:srgbClr val="92D050"/>
              </a:solidFill>
            </a:endParaRPr>
          </a:p>
        </p:txBody>
      </p:sp>
      <p:sp>
        <p:nvSpPr>
          <p:cNvPr id="6" name="Улыбающееся лицо 5">
            <a:hlinkClick r:id="" action="ppaction://hlinkshowjump?jump=previousslide"/>
          </p:cNvPr>
          <p:cNvSpPr/>
          <p:nvPr/>
        </p:nvSpPr>
        <p:spPr>
          <a:xfrm>
            <a:off x="357158" y="5786454"/>
            <a:ext cx="1357322" cy="107154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не жми </a:t>
            </a:r>
            <a:endParaRPr lang="ru-RU" b="1" i="1" u="sng" dirty="0">
              <a:ln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sndMs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мкино 002.jpg"/>
          <p:cNvPicPr/>
          <p:nvPr/>
        </p:nvPicPr>
        <p:blipFill>
          <a:blip r:embed="rId3" cstate="print"/>
          <a:srcRect l="50908" t="38345" r="16622" b="25583"/>
          <a:stretch>
            <a:fillRect/>
          </a:stretch>
        </p:blipFill>
        <p:spPr>
          <a:xfrm rot="16200000">
            <a:off x="857224" y="714356"/>
            <a:ext cx="2643206" cy="3357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3786190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Большой(Екатерининский) дворец. Архитекторы: С.И. Чеванский, В.В. Растрелли, А.В. Квасов.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Изображение.jpg"/>
          <p:cNvPicPr/>
          <p:nvPr/>
        </p:nvPicPr>
        <p:blipFill>
          <a:blip r:embed="rId4" cstate="print"/>
          <a:srcRect l="21824" t="4085" r="33243" b="63118"/>
          <a:stretch>
            <a:fillRect/>
          </a:stretch>
        </p:blipFill>
        <p:spPr>
          <a:xfrm rot="10800000">
            <a:off x="5786446" y="1071546"/>
            <a:ext cx="2667000" cy="25003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43570" y="3857628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Екатерининский парк. Чесменская колонна. Архитектор А. Ринальди. 1776г.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5072074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Грандиозные, торжественно-праздничные здания в стиле развитого русского барроко, с богатыми пластичными убранствами фасадов и интерьеров.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Улыбающееся лицо 10">
            <a:hlinkClick r:id="" action="ppaction://hlinkshowjump?jump=nextslide"/>
          </p:cNvPr>
          <p:cNvSpPr/>
          <p:nvPr/>
        </p:nvSpPr>
        <p:spPr>
          <a:xfrm>
            <a:off x="7929554" y="5643578"/>
            <a:ext cx="1214446" cy="121442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rgbClr val="92D050"/>
                </a:solidFill>
              </a:rPr>
              <a:t>жми</a:t>
            </a:r>
            <a:endParaRPr lang="ru-RU" b="1" i="1" u="sng" dirty="0">
              <a:solidFill>
                <a:srgbClr val="92D050"/>
              </a:solidFill>
            </a:endParaRPr>
          </a:p>
        </p:txBody>
      </p:sp>
      <p:sp>
        <p:nvSpPr>
          <p:cNvPr id="10" name="Улыбающееся лицо 9">
            <a:hlinkClick r:id="" action="ppaction://hlinkshowjump?jump=previousslide"/>
          </p:cNvPr>
          <p:cNvSpPr/>
          <p:nvPr/>
        </p:nvSpPr>
        <p:spPr>
          <a:xfrm>
            <a:off x="357158" y="5786454"/>
            <a:ext cx="1357322" cy="107154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не жми </a:t>
            </a:r>
            <a:endParaRPr lang="ru-RU" b="1" i="1" u="sng" dirty="0">
              <a:ln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sndMs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мкино 002.jpg"/>
          <p:cNvPicPr/>
          <p:nvPr/>
        </p:nvPicPr>
        <p:blipFill>
          <a:blip r:embed="rId3" cstate="print"/>
          <a:srcRect l="24052" t="37995" r="52538" b="26107"/>
          <a:stretch>
            <a:fillRect/>
          </a:stretch>
        </p:blipFill>
        <p:spPr>
          <a:xfrm rot="16200000">
            <a:off x="1071538" y="642918"/>
            <a:ext cx="2500330" cy="3643338"/>
          </a:xfrm>
          <a:prstGeom prst="rect">
            <a:avLst/>
          </a:prstGeom>
        </p:spPr>
      </p:pic>
      <p:pic>
        <p:nvPicPr>
          <p:cNvPr id="5" name="Рисунок 4" descr="C:\Documents and Settings\Admin\Мои документы\Мои рисунки\Изображение1\Изображение1.jpg"/>
          <p:cNvPicPr/>
          <p:nvPr/>
        </p:nvPicPr>
        <p:blipFill>
          <a:blip r:embed="rId4" cstate="print"/>
          <a:srcRect t="68881" r="55377" b="699"/>
          <a:stretch>
            <a:fillRect/>
          </a:stretch>
        </p:blipFill>
        <p:spPr bwMode="auto">
          <a:xfrm>
            <a:off x="5039162" y="1153371"/>
            <a:ext cx="3176175" cy="277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4572008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Александровский дворец. Архитекторы: Дж. Кваренги и В.П. Стасов.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4357694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Александровский парк. Китайская деревня. Архитекторы: А. Ринальди, В. Неелов. 1782-1798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Улыбающееся лицо 8">
            <a:hlinkClick r:id="" action="ppaction://hlinkshowjump?jump=nextslide"/>
          </p:cNvPr>
          <p:cNvSpPr/>
          <p:nvPr/>
        </p:nvSpPr>
        <p:spPr>
          <a:xfrm>
            <a:off x="7643834" y="5429264"/>
            <a:ext cx="1214446" cy="121442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rgbClr val="92D050"/>
                </a:solidFill>
              </a:rPr>
              <a:t>жми</a:t>
            </a:r>
            <a:endParaRPr lang="ru-RU" b="1" i="1" u="sng" dirty="0">
              <a:solidFill>
                <a:srgbClr val="92D050"/>
              </a:solidFill>
            </a:endParaRPr>
          </a:p>
        </p:txBody>
      </p:sp>
      <p:sp>
        <p:nvSpPr>
          <p:cNvPr id="8" name="Улыбающееся лицо 7"/>
          <p:cNvSpPr/>
          <p:nvPr/>
        </p:nvSpPr>
        <p:spPr>
          <a:xfrm>
            <a:off x="357158" y="5786454"/>
            <a:ext cx="1357322" cy="107154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не жми </a:t>
            </a:r>
            <a:endParaRPr lang="ru-RU" b="1" i="1" u="sng" dirty="0">
              <a:ln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sndMs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мкино.jpg"/>
          <p:cNvPicPr/>
          <p:nvPr/>
        </p:nvPicPr>
        <p:blipFill>
          <a:blip r:embed="rId3" cstate="print"/>
          <a:srcRect l="57919" t="61772" r="11437" b="12704"/>
          <a:stretch>
            <a:fillRect/>
          </a:stretch>
        </p:blipFill>
        <p:spPr>
          <a:xfrm rot="16200000">
            <a:off x="785786" y="928670"/>
            <a:ext cx="2928958" cy="3214710"/>
          </a:xfrm>
          <a:prstGeom prst="rect">
            <a:avLst/>
          </a:prstGeom>
        </p:spPr>
      </p:pic>
      <p:pic>
        <p:nvPicPr>
          <p:cNvPr id="5" name="Рисунок 4" descr="мамкино 001.jpg"/>
          <p:cNvPicPr/>
          <p:nvPr/>
        </p:nvPicPr>
        <p:blipFill>
          <a:blip r:embed="rId4" cstate="print"/>
          <a:srcRect l="34476" t="68065" r="29235" b="15851"/>
          <a:stretch>
            <a:fillRect/>
          </a:stretch>
        </p:blipFill>
        <p:spPr>
          <a:xfrm>
            <a:off x="4429124" y="1071546"/>
            <a:ext cx="4143404" cy="2857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4357694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Павильон Грот. Архитектор: Растрелли. 1749-1761.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4286256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Павильон «Агатовые комнаты»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Улыбающееся лицо 8">
            <a:hlinkClick r:id="" action="ppaction://hlinkshowjump?jump=nextslide"/>
          </p:cNvPr>
          <p:cNvSpPr/>
          <p:nvPr/>
        </p:nvSpPr>
        <p:spPr>
          <a:xfrm>
            <a:off x="7500958" y="5429264"/>
            <a:ext cx="1214446" cy="121442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rgbClr val="92D050"/>
                </a:solidFill>
              </a:rPr>
              <a:t>жми</a:t>
            </a:r>
            <a:endParaRPr lang="ru-RU" b="1" i="1" u="sng" dirty="0">
              <a:solidFill>
                <a:srgbClr val="92D050"/>
              </a:solidFill>
            </a:endParaRPr>
          </a:p>
        </p:txBody>
      </p:sp>
      <p:sp>
        <p:nvSpPr>
          <p:cNvPr id="8" name="Улыбающееся лицо 7">
            <a:hlinkClick r:id="" action="ppaction://hlinkshowjump?jump=previousslide"/>
          </p:cNvPr>
          <p:cNvSpPr/>
          <p:nvPr/>
        </p:nvSpPr>
        <p:spPr>
          <a:xfrm>
            <a:off x="357158" y="5786454"/>
            <a:ext cx="1357322" cy="107154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не жми </a:t>
            </a:r>
            <a:endParaRPr lang="ru-RU" b="1" i="1" u="sng" dirty="0">
              <a:ln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sndMs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1 003.jpg"/>
          <p:cNvPicPr/>
          <p:nvPr/>
        </p:nvPicPr>
        <p:blipFill>
          <a:blip r:embed="rId3" cstate="print"/>
          <a:srcRect l="7216" r="37143" b="67949"/>
          <a:stretch>
            <a:fillRect/>
          </a:stretch>
        </p:blipFill>
        <p:spPr>
          <a:xfrm rot="16200000">
            <a:off x="464315" y="464323"/>
            <a:ext cx="4071966" cy="3714776"/>
          </a:xfrm>
          <a:prstGeom prst="rect">
            <a:avLst/>
          </a:prstGeom>
        </p:spPr>
      </p:pic>
      <p:pic>
        <p:nvPicPr>
          <p:cNvPr id="5" name="Рисунок 4" descr="мамкино 002.jpg"/>
          <p:cNvPicPr/>
          <p:nvPr/>
        </p:nvPicPr>
        <p:blipFill>
          <a:blip r:embed="rId4" cstate="print"/>
          <a:srcRect l="59285" t="75470" r="15827" b="6690"/>
          <a:stretch>
            <a:fillRect/>
          </a:stretch>
        </p:blipFill>
        <p:spPr>
          <a:xfrm rot="16200000">
            <a:off x="4679157" y="535761"/>
            <a:ext cx="4000528" cy="3929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4500570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Екатерининский дворец. Фонтан «Девушка с разбитым кувшином». Скульпторы: Соколов и А. Бетанкур. 1816г.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485776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    Лицей.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Улыбающееся лицо 9">
            <a:hlinkClick r:id="" action="ppaction://hlinkshowjump?jump=nextslide"/>
          </p:cNvPr>
          <p:cNvSpPr/>
          <p:nvPr/>
        </p:nvSpPr>
        <p:spPr>
          <a:xfrm>
            <a:off x="7500958" y="5429264"/>
            <a:ext cx="1214446" cy="121442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rgbClr val="92D050"/>
                </a:solidFill>
              </a:rPr>
              <a:t>жми</a:t>
            </a:r>
            <a:endParaRPr lang="ru-RU" b="1" i="1" u="sng" dirty="0">
              <a:solidFill>
                <a:srgbClr val="92D050"/>
              </a:solidFill>
            </a:endParaRPr>
          </a:p>
        </p:txBody>
      </p:sp>
      <p:sp>
        <p:nvSpPr>
          <p:cNvPr id="8" name="Улыбающееся лицо 7">
            <a:hlinkClick r:id="" action="ppaction://hlinkshowjump?jump=previousslide"/>
          </p:cNvPr>
          <p:cNvSpPr/>
          <p:nvPr/>
        </p:nvSpPr>
        <p:spPr>
          <a:xfrm>
            <a:off x="285720" y="5643578"/>
            <a:ext cx="1357322" cy="107154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не жми </a:t>
            </a:r>
            <a:endParaRPr lang="ru-RU" b="1" i="1" u="sng" dirty="0">
              <a:ln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sndMs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Admin\Мои документы\Мои рисунки\Изображение1\Изображение1 001.jpg"/>
          <p:cNvPicPr/>
          <p:nvPr/>
        </p:nvPicPr>
        <p:blipFill>
          <a:blip r:embed="rId3" cstate="print"/>
          <a:srcRect t="68415" r="55056"/>
          <a:stretch>
            <a:fillRect/>
          </a:stretch>
        </p:blipFill>
        <p:spPr bwMode="auto">
          <a:xfrm>
            <a:off x="857224" y="785794"/>
            <a:ext cx="378621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Изображение1 002.jpg"/>
          <p:cNvPicPr/>
          <p:nvPr/>
        </p:nvPicPr>
        <p:blipFill>
          <a:blip r:embed="rId4" cstate="print"/>
          <a:srcRect t="69114" r="55425"/>
          <a:stretch>
            <a:fillRect/>
          </a:stretch>
        </p:blipFill>
        <p:spPr>
          <a:xfrm>
            <a:off x="4929190" y="785794"/>
            <a:ext cx="3786214" cy="30718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786" y="4357694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Екатерининский парк. Скрипучая беседка. Архитектор: Ю.Фельтен. 1778-1786.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4429132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Александровский парк. Шапель. Архитектор: А. Менелас, 1825-1828.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Улыбающееся лицо 11">
            <a:hlinkClick r:id="" action="ppaction://hlinkshowjump?jump=nextslide"/>
          </p:cNvPr>
          <p:cNvSpPr/>
          <p:nvPr/>
        </p:nvSpPr>
        <p:spPr>
          <a:xfrm>
            <a:off x="7500958" y="5429264"/>
            <a:ext cx="1214446" cy="121442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rgbClr val="92D050"/>
                </a:solidFill>
              </a:rPr>
              <a:t>жми</a:t>
            </a:r>
            <a:endParaRPr lang="ru-RU" b="1" i="1" u="sng" dirty="0">
              <a:solidFill>
                <a:srgbClr val="92D050"/>
              </a:solidFill>
            </a:endParaRPr>
          </a:p>
        </p:txBody>
      </p:sp>
      <p:sp>
        <p:nvSpPr>
          <p:cNvPr id="9" name="Улыбающееся лицо 8"/>
          <p:cNvSpPr/>
          <p:nvPr/>
        </p:nvSpPr>
        <p:spPr>
          <a:xfrm>
            <a:off x="857224" y="5714992"/>
            <a:ext cx="1500198" cy="114300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Не жми</a:t>
            </a:r>
            <a:endParaRPr lang="ru-RU" b="1" i="1" u="sng" dirty="0">
              <a:ln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sndMs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785926"/>
            <a:ext cx="71477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9322" y="4857760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Работу выполнил ученик 10 «А» класса Винокуров Алексей.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Знак запрета 5"/>
          <p:cNvSpPr/>
          <p:nvPr/>
        </p:nvSpPr>
        <p:spPr>
          <a:xfrm>
            <a:off x="7643834" y="5572140"/>
            <a:ext cx="1071570" cy="1071546"/>
          </a:xfrm>
          <a:prstGeom prst="noSmoking">
            <a:avLst>
              <a:gd name="adj" fmla="val 1019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rgbClr val="92D050"/>
                </a:solidFill>
              </a:rPr>
              <a:t>Пока.</a:t>
            </a:r>
            <a:endParaRPr lang="ru-RU" b="1" i="1" u="sng" dirty="0">
              <a:solidFill>
                <a:srgbClr val="92D050"/>
              </a:solidFill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857224" y="5714992"/>
            <a:ext cx="1500198" cy="114300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Не жми</a:t>
            </a:r>
            <a:endParaRPr lang="ru-RU" b="1" i="1" u="sng" dirty="0">
              <a:ln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8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8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205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г. Пушкин.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г. Пушкино.</dc:title>
  <dc:creator>Admin</dc:creator>
  <cp:lastModifiedBy>Admin</cp:lastModifiedBy>
  <cp:revision>16</cp:revision>
  <dcterms:created xsi:type="dcterms:W3CDTF">2009-10-28T14:45:07Z</dcterms:created>
  <dcterms:modified xsi:type="dcterms:W3CDTF">2009-10-29T04:18:13Z</dcterms:modified>
</cp:coreProperties>
</file>