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38996D-8A33-45C5-9566-9FA39D7B6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CE7A-7F6A-4F3C-9DAE-AB3202B5E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612A11C-82E4-452B-B9E4-5A82E1B2E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132B-8B0A-43E2-8C3D-58930C317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8975E0-F86C-45A2-BB6A-9693815B9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7432-B644-406A-BF25-3054DF245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7865-B00A-4227-AA38-23D50BE06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8223-DB31-471C-B6B7-86E768E00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A8FD-B38E-4EE6-BC6A-7E3F8250F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2E5B8-660C-4BFF-979D-E9E17F642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8E9D9B-286B-4149-AC5C-F87518394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8208FD-8A81-4CA0-9A0C-62A34729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3" r:id="rId2"/>
    <p:sldLayoutId id="2147483701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702" r:id="rId9"/>
    <p:sldLayoutId id="2147483699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0" y="1428736"/>
            <a:ext cx="6391284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>
                <a:latin typeface="Monotype Corsiva" pitchFamily="66" charset="0"/>
              </a:rPr>
              <a:t>Наука в период </a:t>
            </a:r>
            <a:r>
              <a:rPr lang="ru-RU" sz="6000" dirty="0" smtClean="0">
                <a:latin typeface="Monotype Corsiva" pitchFamily="66" charset="0"/>
              </a:rPr>
              <a:t>Гражданской </a:t>
            </a:r>
            <a:r>
              <a:rPr lang="ru-RU" sz="6000" dirty="0">
                <a:latin typeface="Monotype Corsiva" pitchFamily="66" charset="0"/>
              </a:rPr>
              <a:t>Войны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072063" y="4500563"/>
            <a:ext cx="3929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Подготовила: Студентка гр. КД-08</a:t>
            </a:r>
          </a:p>
          <a:p>
            <a:r>
              <a:rPr lang="ru-RU"/>
              <a:t>                     Дрючкова Елена</a:t>
            </a:r>
          </a:p>
          <a:p>
            <a:r>
              <a:rPr lang="ru-RU"/>
              <a:t>Проверила: Курасова А.А.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538" y="274638"/>
            <a:ext cx="4259262" cy="29384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Спасибо за внимание!</a:t>
            </a:r>
          </a:p>
        </p:txBody>
      </p:sp>
      <p:pic>
        <p:nvPicPr>
          <p:cNvPr id="15363" name="Picture 4" descr="8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4143375" cy="58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latin typeface="Monotype Corsiva" pitchFamily="66" charset="0"/>
              </a:rPr>
              <a:t>Материальные условия развития научных знаний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Monotype Corsiva" pitchFamily="66" charset="0"/>
              </a:rPr>
              <a:t>После октябрьской революции 1917 г., по мере становления тоталитарного политического режима, историческая наука оказалась в сложнейшем, зачастую трагическом положении. </a:t>
            </a:r>
          </a:p>
          <a:p>
            <a:r>
              <a:rPr lang="ru-RU" smtClean="0">
                <a:latin typeface="Monotype Corsiva" pitchFamily="66" charset="0"/>
              </a:rPr>
              <a:t>Всеобъемлющее влияние власти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latin typeface="Monotype Corsiva" pitchFamily="66" charset="0"/>
              </a:rPr>
              <a:t>Влияние власти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latin typeface="Monotype Corsiva" pitchFamily="66" charset="0"/>
              </a:rPr>
              <a:t>К концу 30-х гг. под непосредственным руководством И, В. Сталина для обеспечения единого толкования исторического процесса была создана концепция, ставшая для историков нормативной. Она нашла отражение в изданном в 1938 г. учебнике «История ВКП(б). Краткий курс».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Monotype Corsiva" pitchFamily="66" charset="0"/>
              </a:rPr>
              <a:t>Каждый историк обязан был следовать тем концепциям, которые были одобрены сверху. Единственно верным признавался только один, марксистский подход.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Monotype Corsiva" pitchFamily="66" charset="0"/>
              </a:rPr>
              <a:t>Историческая наука была превращена в инструмент политики и средство идеологической обработки народа.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Monotype Corsiva" pitchFamily="66" charset="0"/>
              </a:rPr>
              <a:t>Отечественная историческая наука была отсечена от общемировой, так как все труды, издаваемые за границей, либо тщательно отбирались, либо вовсе не допускались в страну.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latin typeface="Monotype Corsiva" pitchFamily="66" charset="0"/>
              </a:rPr>
              <a:t>Эмиграция – «Утечка умов»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latin typeface="Monotype Corsiva" pitchFamily="66" charset="0"/>
              </a:rPr>
              <a:t>После революции многие ученые эмигрировали из России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Monotype Corsiva" pitchFamily="66" charset="0"/>
              </a:rPr>
              <a:t>В 1922 г. из России были высланы около 300 представителей интеллигенции, в том числе и историков. 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Monotype Corsiva" pitchFamily="66" charset="0"/>
              </a:rPr>
              <a:t>А в начале 30-х гг. среди историков была проведена чистка, в результате которой около 130 из них оказались в числе репрессированных. Среди них были такие крупные специалисты, как </a:t>
            </a:r>
            <a:r>
              <a:rPr lang="ru-RU" sz="2800" b="1" i="1" u="sng" smtClean="0">
                <a:latin typeface="Monotype Corsiva" pitchFamily="66" charset="0"/>
              </a:rPr>
              <a:t>С. Ф. Платонов,</a:t>
            </a:r>
            <a:r>
              <a:rPr lang="ru-RU" sz="2800" smtClean="0">
                <a:latin typeface="Monotype Corsiva" pitchFamily="66" charset="0"/>
              </a:rPr>
              <a:t> академики </a:t>
            </a:r>
            <a:r>
              <a:rPr lang="ru-RU" sz="2800" b="1" i="1" u="sng" smtClean="0">
                <a:latin typeface="Monotype Corsiva" pitchFamily="66" charset="0"/>
              </a:rPr>
              <a:t>Н. П. Лихачев</a:t>
            </a:r>
            <a:r>
              <a:rPr lang="ru-RU" sz="2800" smtClean="0">
                <a:latin typeface="Monotype Corsiva" pitchFamily="66" charset="0"/>
              </a:rPr>
              <a:t> и </a:t>
            </a:r>
            <a:r>
              <a:rPr lang="ru-RU" sz="2800" b="1" i="1" u="sng" smtClean="0">
                <a:latin typeface="Monotype Corsiva" pitchFamily="66" charset="0"/>
              </a:rPr>
              <a:t>Е. В. Тарле</a:t>
            </a:r>
            <a:r>
              <a:rPr lang="ru-RU" sz="2800" smtClean="0">
                <a:latin typeface="Monotype Corsiva" pitchFamily="66" charset="0"/>
              </a:rPr>
              <a:t>, профессора </a:t>
            </a:r>
            <a:r>
              <a:rPr lang="ru-RU" sz="2800" b="1" i="1" u="sng" smtClean="0">
                <a:latin typeface="Monotype Corsiva" pitchFamily="66" charset="0"/>
              </a:rPr>
              <a:t>Ю. В. Готье</a:t>
            </a:r>
            <a:r>
              <a:rPr lang="ru-RU" sz="2800" smtClean="0">
                <a:latin typeface="Monotype Corsiva" pitchFamily="66" charset="0"/>
              </a:rPr>
              <a:t> и многие другие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latin typeface="Monotype Corsiva" pitchFamily="66" charset="0"/>
              </a:rPr>
              <a:t>Последствия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Monotype Corsiva" pitchFamily="66" charset="0"/>
              </a:rPr>
              <a:t>В таких условиях партийной опеки советская историческая наука продолжала по сути находиться вплоть до середины 80-х годов нашего времени. Хотя после смерти Сталина были и периоды некоторого смягчения идеологического диктата, особенно в период «оттепели» 50—60гг.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Monotype Corsiva" pitchFamily="66" charset="0"/>
              </a:rPr>
              <a:t>И тем не менее было бы неверным считать, что в советский период развитие исторической науки было парализовано полностью.</a:t>
            </a:r>
          </a:p>
          <a:p>
            <a:r>
              <a:rPr lang="ru-RU" u="sng" smtClean="0">
                <a:latin typeface="Monotype Corsiva" pitchFamily="66" charset="0"/>
              </a:rPr>
              <a:t>Даже в этих тяжелейших условиях появлялись серьезные научные труды, которые и сегодня представляют ценность.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latin typeface="Monotype Corsiva" pitchFamily="66" charset="0"/>
              </a:rPr>
              <a:t>Мировое значение «русских» открытий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/>
              <a:t>В области естественных и точных наук необходимо отметить исследования: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2000" b="1" i="1" u="sng" smtClean="0"/>
              <a:t>П. Н. Лебедева</a:t>
            </a:r>
            <a:r>
              <a:rPr lang="ru-RU" sz="2000" smtClean="0"/>
              <a:t>, подтвердившего электромагнитную теорию света,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Химика </a:t>
            </a:r>
            <a:r>
              <a:rPr lang="ru-RU" sz="2000" b="1" i="1" u="sng" smtClean="0"/>
              <a:t>С. В. Лебедева</a:t>
            </a:r>
            <a:r>
              <a:rPr lang="ru-RU" sz="2000" smtClean="0"/>
              <a:t>, получившего синтетический каучук,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Лауреата Нобелевской премии, физиолога </a:t>
            </a:r>
            <a:r>
              <a:rPr lang="ru-RU" sz="2000" b="1" i="1" u="sng" smtClean="0"/>
              <a:t>И. П. Павлова</a:t>
            </a:r>
            <a:r>
              <a:rPr lang="ru-RU" sz="2000" smtClean="0"/>
              <a:t> (теория высшей нервной деятельности и условных рефлексов) ,</a:t>
            </a:r>
          </a:p>
          <a:p>
            <a:pPr>
              <a:lnSpc>
                <a:spcPct val="80000"/>
              </a:lnSpc>
            </a:pPr>
            <a:r>
              <a:rPr lang="ru-RU" sz="2000" b="1" i="1" u="sng" smtClean="0"/>
              <a:t>И. И. Мечникова</a:t>
            </a:r>
            <a:r>
              <a:rPr lang="ru-RU" sz="2000" smtClean="0"/>
              <a:t> (работы по иммунологии),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Научная деятельность </a:t>
            </a:r>
            <a:r>
              <a:rPr lang="ru-RU" sz="2000" b="1" i="1" u="sng" smtClean="0"/>
              <a:t>В. И. Вернадского</a:t>
            </a:r>
            <a:r>
              <a:rPr lang="ru-RU" sz="2000" smtClean="0"/>
              <a:t>, внесшего вклад в развитие геохимии, биохимии, радиологии, создавшего учение о ноосфере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Математика </a:t>
            </a:r>
            <a:r>
              <a:rPr lang="ru-RU" sz="2000" b="1" i="1" u="sng" smtClean="0"/>
              <a:t>Н. Е. Жуковского</a:t>
            </a:r>
            <a:r>
              <a:rPr lang="ru-RU" sz="2000" smtClean="0"/>
              <a:t> (самолетостроение), создателя теории реактивного движения, «отца» современной космонавтики К. Э. Циолковского. 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 smtClean="0"/>
              <a:t>В области гуманитарных наук работают выдающиеся историки: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В. О. Ключевский,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А. А. Шахматов,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С. Ф. Платонов,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П. Г. Виноградов,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Ф. И. Успенский,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Л. П. Карсавин, </a:t>
            </a:r>
          </a:p>
          <a:p>
            <a:pPr>
              <a:lnSpc>
                <a:spcPct val="80000"/>
              </a:lnSpc>
            </a:pPr>
            <a:r>
              <a:rPr lang="ru-RU" sz="2800" b="1" i="1" u="sng" smtClean="0"/>
              <a:t>А. Н. Савин,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социолог </a:t>
            </a:r>
            <a:r>
              <a:rPr lang="ru-RU" sz="2800" b="1" i="1" u="sng" smtClean="0"/>
              <a:t>М. М. Ковалевский</a:t>
            </a:r>
            <a:r>
              <a:rPr lang="ru-RU" sz="2800" smtClean="0"/>
              <a:t>,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экономист </a:t>
            </a:r>
            <a:r>
              <a:rPr lang="ru-RU" sz="2800" b="1" i="1" u="sng" smtClean="0"/>
              <a:t>М. И. Туган-Бара-новский</a:t>
            </a:r>
            <a:r>
              <a:rPr lang="ru-RU" sz="2800" smtClean="0"/>
              <a:t>,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языковед </a:t>
            </a:r>
            <a:r>
              <a:rPr lang="ru-RU" sz="2800" b="1" i="1" u="sng" smtClean="0"/>
              <a:t>И. А. Бодуэн де Куртенэ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29600" cy="4495800"/>
          </a:xfrm>
        </p:spPr>
        <p:txBody>
          <a:bodyPr/>
          <a:lstStyle/>
          <a:p>
            <a:r>
              <a:rPr lang="ru-RU" sz="1800" smtClean="0"/>
              <a:t>Так же замечательной особенностью развития науки в этот период является большое участие зарубежных ученых. Большее участие проявили Армяне.</a:t>
            </a:r>
          </a:p>
        </p:txBody>
      </p:sp>
      <p:pic>
        <p:nvPicPr>
          <p:cNvPr id="14339" name="Picture 4" descr="e814747e059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72358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541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Tahoma</vt:lpstr>
      <vt:lpstr>Arial</vt:lpstr>
      <vt:lpstr>Trebuchet MS</vt:lpstr>
      <vt:lpstr>Wingdings 2</vt:lpstr>
      <vt:lpstr>Wingdings</vt:lpstr>
      <vt:lpstr>Calibri</vt:lpstr>
      <vt:lpstr>Monotype Corsiva</vt:lpstr>
      <vt:lpstr>Изящная</vt:lpstr>
      <vt:lpstr>Наука в период Гражданской Войны</vt:lpstr>
      <vt:lpstr>Материальные условия развития научных знаний</vt:lpstr>
      <vt:lpstr>Влияние власти</vt:lpstr>
      <vt:lpstr>Эмиграция – «Утечка умов»</vt:lpstr>
      <vt:lpstr>Последствия</vt:lpstr>
      <vt:lpstr>Слайд 6</vt:lpstr>
      <vt:lpstr>Мировое значение «русских» открытий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в период Гражданской Войны</dc:title>
  <dc:creator>Юлия</dc:creator>
  <cp:lastModifiedBy>Сергей</cp:lastModifiedBy>
  <cp:revision>3</cp:revision>
  <dcterms:created xsi:type="dcterms:W3CDTF">2008-02-08T17:55:09Z</dcterms:created>
  <dcterms:modified xsi:type="dcterms:W3CDTF">2011-10-30T11:58:09Z</dcterms:modified>
</cp:coreProperties>
</file>