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+xml" PartName="/ppt/slides/slide38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slide+xml" PartName="/ppt/slides/slide4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Default ContentType="image/jpeg" Extension="jpeg"/>
  <Override ContentType="application/vnd.openxmlformats-officedocument.presentationml.slideLayout+xml" PartName="/ppt/slideLayouts/slideLayout3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7" r:id="rId1"/>
  </p:sldMasterIdLst>
  <p:sldIdLst>
    <p:sldId id="256" r:id="rId2"/>
    <p:sldId id="268" r:id="rId3"/>
    <p:sldId id="269" r:id="rId4"/>
    <p:sldId id="272" r:id="rId5"/>
    <p:sldId id="271" r:id="rId6"/>
    <p:sldId id="273" r:id="rId7"/>
    <p:sldId id="274" r:id="rId8"/>
    <p:sldId id="260" r:id="rId9"/>
    <p:sldId id="263" r:id="rId10"/>
    <p:sldId id="262" r:id="rId11"/>
    <p:sldId id="261" r:id="rId12"/>
    <p:sldId id="257" r:id="rId13"/>
    <p:sldId id="259" r:id="rId14"/>
    <p:sldId id="258" r:id="rId15"/>
    <p:sldId id="267" r:id="rId16"/>
    <p:sldId id="276" r:id="rId17"/>
    <p:sldId id="277" r:id="rId18"/>
    <p:sldId id="278" r:id="rId19"/>
    <p:sldId id="279" r:id="rId20"/>
    <p:sldId id="282" r:id="rId21"/>
    <p:sldId id="280" r:id="rId22"/>
    <p:sldId id="283" r:id="rId23"/>
    <p:sldId id="292" r:id="rId24"/>
    <p:sldId id="294" r:id="rId25"/>
    <p:sldId id="293" r:id="rId26"/>
    <p:sldId id="300" r:id="rId27"/>
    <p:sldId id="297" r:id="rId28"/>
    <p:sldId id="298" r:id="rId29"/>
    <p:sldId id="299" r:id="rId30"/>
    <p:sldId id="284" r:id="rId31"/>
    <p:sldId id="285" r:id="rId32"/>
    <p:sldId id="286" r:id="rId33"/>
    <p:sldId id="288" r:id="rId34"/>
    <p:sldId id="287" r:id="rId35"/>
    <p:sldId id="289" r:id="rId36"/>
    <p:sldId id="290" r:id="rId37"/>
    <p:sldId id="295" r:id="rId38"/>
    <p:sldId id="301" r:id="rId39"/>
    <p:sldId id="303" r:id="rId40"/>
    <p:sldId id="30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6E6566-0132-40A1-945F-190273FFBA80}" type="datetimeFigureOut">
              <a:rPr lang="ru-RU" smtClean="0"/>
              <a:pPr/>
              <a:t>05.12.2010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0608AE-9DE2-4860-ACA7-3BE45417B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E6566-0132-40A1-945F-190273FFBA80}" type="datetimeFigureOut">
              <a:rPr lang="ru-RU" smtClean="0"/>
              <a:pPr/>
              <a:t>05.12.2010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608AE-9DE2-4860-ACA7-3BE45417B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E6566-0132-40A1-945F-190273FFBA80}" type="datetimeFigureOut">
              <a:rPr lang="ru-RU" smtClean="0"/>
              <a:pPr/>
              <a:t>05.12.2010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608AE-9DE2-4860-ACA7-3BE45417B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E6566-0132-40A1-945F-190273FFBA80}" type="datetimeFigureOut">
              <a:rPr lang="ru-RU" smtClean="0"/>
              <a:pPr/>
              <a:t>05.12.2010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608AE-9DE2-4860-ACA7-3BE45417BA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E6566-0132-40A1-945F-190273FFBA80}" type="datetimeFigureOut">
              <a:rPr lang="ru-RU" smtClean="0"/>
              <a:pPr/>
              <a:t>05.12.2010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608AE-9DE2-4860-ACA7-3BE45417BA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E6566-0132-40A1-945F-190273FFBA80}" type="datetimeFigureOut">
              <a:rPr lang="ru-RU" smtClean="0"/>
              <a:pPr/>
              <a:t>05.12.2010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608AE-9DE2-4860-ACA7-3BE45417BA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E6566-0132-40A1-945F-190273FFBA80}" type="datetimeFigureOut">
              <a:rPr lang="ru-RU" smtClean="0"/>
              <a:pPr/>
              <a:t>05.12.2010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608AE-9DE2-4860-ACA7-3BE45417B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E6566-0132-40A1-945F-190273FFBA80}" type="datetimeFigureOut">
              <a:rPr lang="ru-RU" smtClean="0"/>
              <a:pPr/>
              <a:t>05.12.2010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608AE-9DE2-4860-ACA7-3BE45417BA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E6566-0132-40A1-945F-190273FFBA80}" type="datetimeFigureOut">
              <a:rPr lang="ru-RU" smtClean="0"/>
              <a:pPr/>
              <a:t>05.12.2010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608AE-9DE2-4860-ACA7-3BE45417B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6E6566-0132-40A1-945F-190273FFBA80}" type="datetimeFigureOut">
              <a:rPr lang="ru-RU" smtClean="0"/>
              <a:pPr/>
              <a:t>05.12.2010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608AE-9DE2-4860-ACA7-3BE45417B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6E6566-0132-40A1-945F-190273FFBA80}" type="datetimeFigureOut">
              <a:rPr lang="ru-RU" smtClean="0"/>
              <a:pPr/>
              <a:t>05.12.2010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0608AE-9DE2-4860-ACA7-3BE45417BA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6E6566-0132-40A1-945F-190273FFBA80}" type="datetimeFigureOut">
              <a:rPr lang="ru-RU" smtClean="0"/>
              <a:pPr/>
              <a:t>05.12.2010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D0608AE-9DE2-4860-ACA7-3BE45417B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35232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Дифференциация </a:t>
            </a:r>
            <a:r>
              <a:rPr lang="ru-RU" dirty="0" err="1" smtClean="0">
                <a:solidFill>
                  <a:srgbClr val="0070C0"/>
                </a:solidFill>
              </a:rPr>
              <a:t>Ль-Й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65802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Якимчук Т.А.</a:t>
            </a:r>
          </a:p>
          <a:p>
            <a:pPr algn="r"/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«Канашевская СОШ»</a:t>
            </a:r>
          </a:p>
          <a:p>
            <a:pPr algn="r"/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Красноармейского р-на</a:t>
            </a:r>
          </a:p>
          <a:p>
            <a:pPr algn="r"/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Челябинской обл.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5929330"/>
            <a:ext cx="4040188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катаюсь.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3438" y="5929330"/>
            <a:ext cx="4041775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катались.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8996623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08185" y="428604"/>
            <a:ext cx="3878063" cy="5429288"/>
          </a:xfrm>
        </p:spPr>
      </p:pic>
      <p:pic>
        <p:nvPicPr>
          <p:cNvPr id="10" name="Содержимое 9" descr="899662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714876" y="142852"/>
            <a:ext cx="4232702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5929330"/>
            <a:ext cx="4040188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танцую.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3438" y="5929330"/>
            <a:ext cx="4041775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танцевали.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10" descr="9174698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3789" y="214290"/>
            <a:ext cx="3931021" cy="5594145"/>
          </a:xfrm>
        </p:spPr>
      </p:pic>
      <p:pic>
        <p:nvPicPr>
          <p:cNvPr id="12" name="Содержимое 11" descr="9174698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00562" y="0"/>
            <a:ext cx="4585408" cy="58693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5929330"/>
            <a:ext cx="4040188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пою.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3438" y="5929330"/>
            <a:ext cx="4041775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пели.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1529890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7158" y="357166"/>
            <a:ext cx="4436068" cy="5500726"/>
          </a:xfrm>
        </p:spPr>
      </p:pic>
      <p:pic>
        <p:nvPicPr>
          <p:cNvPr id="10" name="Содержимое 9" descr="152989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929190" y="428604"/>
            <a:ext cx="3571900" cy="53578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5929330"/>
            <a:ext cx="4040188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украшаю ёлку.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3438" y="5929330"/>
            <a:ext cx="4041775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украшали ёлку.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10" descr="6511550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630386"/>
            <a:ext cx="4500562" cy="4895348"/>
          </a:xfrm>
        </p:spPr>
      </p:pic>
      <p:pic>
        <p:nvPicPr>
          <p:cNvPr id="12" name="Содержимое 11" descr="b4622f678934.pn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274977" y="500042"/>
            <a:ext cx="4869023" cy="50720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5929330"/>
            <a:ext cx="4040188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делаю уборку.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3438" y="5929330"/>
            <a:ext cx="4041775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делали уборку.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Содержимое 15" descr="kids040.jpg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068925" y="1142984"/>
            <a:ext cx="5075075" cy="4429156"/>
          </a:xfrm>
        </p:spPr>
      </p:pic>
      <p:pic>
        <p:nvPicPr>
          <p:cNvPr id="15" name="Содержимое 14" descr="kids005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642918"/>
            <a:ext cx="3286148" cy="53412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643042" y="5410200"/>
            <a:ext cx="6215106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ЛИЛИЯ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3b24212f276c.pn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5074" y="500042"/>
            <a:ext cx="4938612" cy="4972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643042" y="5410200"/>
            <a:ext cx="6215106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АЙБОЛИТ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6f2d834c1347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571736" y="357166"/>
            <a:ext cx="3990192" cy="49877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643042" y="5410200"/>
            <a:ext cx="6215106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ЛИСТЬЯ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fde382f47f93.pn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2143108" y="141384"/>
            <a:ext cx="5157951" cy="51041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643042" y="5410200"/>
            <a:ext cx="6215106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БЕЛЬЁ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1231311186_childs_clothes_are_drying_after_washing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66" y="1071546"/>
            <a:ext cx="6573479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643042" y="5410200"/>
            <a:ext cx="6215106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КРЫЛЬЯ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c9a8b13a9ff1.pn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1714480" y="214290"/>
            <a:ext cx="5636179" cy="5370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5929330"/>
            <a:ext cx="4040188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ЮБКА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3438" y="5929330"/>
            <a:ext cx="4041775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10" descr="1.bmp"/>
          <p:cNvPicPr>
            <a:picLocks noGrp="1" noChangeAspect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4282" y="1643050"/>
            <a:ext cx="4175604" cy="3214710"/>
          </a:xfrm>
        </p:spPr>
      </p:pic>
      <p:pic>
        <p:nvPicPr>
          <p:cNvPr id="12" name="Содержимое 11" descr="f_1483685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7671" y="526416"/>
            <a:ext cx="4015499" cy="54029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643042" y="5410200"/>
            <a:ext cx="6215106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ЛЕЙКА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lejka15.pn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2000232" y="785794"/>
            <a:ext cx="5257808" cy="46170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643042" y="5410200"/>
            <a:ext cx="6215106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ЗЕЛЁНАЯ ЕЛЬ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1238843i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28860" y="500042"/>
            <a:ext cx="4395633" cy="47149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643042" y="5410200"/>
            <a:ext cx="6215106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РЕЧНАЯ ЛИЛИЯ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3b24212f276c.pn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5984" y="1000108"/>
            <a:ext cx="4455871" cy="43258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643042" y="5410200"/>
            <a:ext cx="6215106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ДОВОЛЬНЫЙ СМАЙЛИК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831758b0039b.pn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2643174" y="1357298"/>
            <a:ext cx="4040188" cy="33677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643042" y="5410200"/>
            <a:ext cx="6215106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УДИВЛЁННЫЙ СМАЙЛИК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5151da969756.pn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2714612" y="1285860"/>
            <a:ext cx="3770725" cy="394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643042" y="5410200"/>
            <a:ext cx="6215106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ВЛЮБЛЁННЫЙ СМАЙЛИК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cfca71895c70.pn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2643174" y="1428736"/>
            <a:ext cx="3941763" cy="394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643042" y="5410200"/>
            <a:ext cx="6215106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ЗЕЛЁНЫЙ ПОПУГАЙ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19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6200000">
            <a:off x="1959933" y="516525"/>
            <a:ext cx="5224135" cy="44291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643042" y="5410200"/>
            <a:ext cx="6215106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ЗАБАВНЫЙ ЛЬВЁНОК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00957.pn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2285984" y="721296"/>
            <a:ext cx="4518830" cy="4299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643042" y="5410200"/>
            <a:ext cx="6215106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ВЕСЁЛЫЙ ЧИПОЛЛИНО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500042"/>
            <a:ext cx="3572867" cy="47638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643042" y="5410200"/>
            <a:ext cx="6215106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ДЕРЕВЯННЫЕ СТУЛЬЯ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18d8db7ab4a1.pn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0" y="1071546"/>
            <a:ext cx="3502740" cy="3941763"/>
          </a:xfrm>
        </p:spPr>
      </p:pic>
      <p:pic>
        <p:nvPicPr>
          <p:cNvPr id="6" name="Содержимое 4" descr="18d8db7ab4a1.pn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714348" y="1142984"/>
            <a:ext cx="3502740" cy="394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5929330"/>
            <a:ext cx="4040188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3438" y="5929330"/>
            <a:ext cx="4041775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ЛЁД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1685814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1472" y="1500174"/>
            <a:ext cx="3500462" cy="3408345"/>
          </a:xfrm>
        </p:spPr>
      </p:pic>
      <p:pic>
        <p:nvPicPr>
          <p:cNvPr id="10" name="Содержимое 9" descr="1815c25157e55b10ae0cd29c19200884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43438" y="1071546"/>
            <a:ext cx="4290354" cy="34384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643042" y="5410200"/>
            <a:ext cx="6215106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Юлька качается на качелях.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3c46bbd8aabd.pn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2428860" y="0"/>
            <a:ext cx="4305070" cy="5386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4414" y="5410200"/>
            <a:ext cx="6929486" cy="762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Яна и Лёша поливают цветы из леечек.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06a4c9ba6054.pn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2000232" y="200923"/>
            <a:ext cx="5143536" cy="51854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4414" y="5410200"/>
            <a:ext cx="6929486" cy="762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Лена с Лёней пьют сливочный коктейль.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9a585690f0d7.pn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1714480" y="785794"/>
            <a:ext cx="5727806" cy="43530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4414" y="5410200"/>
            <a:ext cx="6929486" cy="762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Ёжик увидал зелёную змею.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13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2110820" y="-396364"/>
            <a:ext cx="5077772" cy="65848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4414" y="5410200"/>
            <a:ext cx="6929486" cy="76200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Ульяна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Илья отдыхают на юге.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948984cc78a2.pn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1738195" y="642918"/>
            <a:ext cx="5805597" cy="4688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4414" y="5410200"/>
            <a:ext cx="6929486" cy="762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Божья коровка ползает по листику.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895094f4d353.pn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2357422" y="500042"/>
            <a:ext cx="4315773" cy="49424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4414" y="5410200"/>
            <a:ext cx="6929486" cy="762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Маленькая пчёлка Мая любит веселье.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90248848.gif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714480" y="714356"/>
            <a:ext cx="5605927" cy="3869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Иней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лег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на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ветви ели, </a:t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Ветви ели побелели. 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Иней на ели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0" name="Содержимое 9" descr="077a5438ec1d.pn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28" y="1142984"/>
            <a:ext cx="2838479" cy="52976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меня есть лейка, </a:t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Ой, какая лейка, </a:t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Видели вы лейку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Новую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мою? </a:t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Ледяной водою,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Талою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водою </a:t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 ее наполню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И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цветы полью. </a:t>
            </a:r>
          </a:p>
          <a:p>
            <a:endParaRPr lang="ru-RU" dirty="0"/>
          </a:p>
        </p:txBody>
      </p:sp>
      <p:pic>
        <p:nvPicPr>
          <p:cNvPr id="8" name="Содержимое 7" descr="9878191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00562" y="1714488"/>
            <a:ext cx="4438087" cy="428628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Моя лейка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481328"/>
            <a:ext cx="421481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Юленька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маленькая. Она лежит в коляске. Лиля гуляет с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Юленькой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катает её в коляске, поёт ей колыбельную: 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Люли - люли-люли, </a:t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Прилетели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 Юле      гули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Колыбель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Юле качали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Песню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Юле напевали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70C0"/>
                </a:solidFill>
                <a:latin typeface="Arial Black" pitchFamily="34" charset="0"/>
              </a:rPr>
              <a:t>Юленька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9" name="Содержимое 8" descr="180978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32669" y="1643050"/>
            <a:ext cx="4750628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5929330"/>
            <a:ext cx="4040188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ЯМКА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3438" y="5929330"/>
            <a:ext cx="4041775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ЛЯМКА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navoz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1785926"/>
            <a:ext cx="3076164" cy="3647181"/>
          </a:xfrm>
        </p:spPr>
      </p:pic>
      <p:pic>
        <p:nvPicPr>
          <p:cNvPr id="10" name="Содержимое 9" descr="RukzakNMB_enl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clrChange>
              <a:clrFrom>
                <a:srgbClr val="D2D8D8"/>
              </a:clrFrom>
              <a:clrTo>
                <a:srgbClr val="D2D8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1672543"/>
            <a:ext cx="3400448" cy="38995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Пошла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Юлька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старый сарай на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полянку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услышала, что в яме у сарая кто-то тоненько плачет. Подошла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Юлька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яме, а там маленький зайка. Достала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Юлька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зайку из ямы, положила на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полянку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А зайка как припустит со всех ног через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полянку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ельник! 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Зайка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9" name="Содержимое 8" descr="198296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8437" y="1571612"/>
            <a:ext cx="5085681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5929330"/>
            <a:ext cx="4040188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3438" y="5929330"/>
            <a:ext cx="4041775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8" descr="тм1.jpg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1428736"/>
            <a:ext cx="3465509" cy="3941763"/>
          </a:xfrm>
        </p:spPr>
      </p:pic>
      <p:pic>
        <p:nvPicPr>
          <p:cNvPr id="14" name="Содержимое 13" descr="island_pc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263384" y="857232"/>
            <a:ext cx="4349154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5929330"/>
            <a:ext cx="4040188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3438" y="5929330"/>
            <a:ext cx="4041775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10" descr="9d86bcd0c9d6.pn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7124" y="500042"/>
            <a:ext cx="4543017" cy="5214974"/>
          </a:xfrm>
        </p:spPr>
      </p:pic>
      <p:pic>
        <p:nvPicPr>
          <p:cNvPr id="9" name="Содержимое 8" descr="0013-035-Mol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438" y="1785926"/>
            <a:ext cx="4312979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5929330"/>
            <a:ext cx="4040188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ПОЁТ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3438" y="5929330"/>
            <a:ext cx="4041775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ПОЛЁТ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1529890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1472" y="642918"/>
            <a:ext cx="3545111" cy="5156525"/>
          </a:xfrm>
        </p:spPr>
      </p:pic>
      <p:pic>
        <p:nvPicPr>
          <p:cNvPr id="10" name="Содержимое 9" descr="tehno13.pn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214810" y="571480"/>
            <a:ext cx="4454202" cy="3857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5929330"/>
            <a:ext cx="4040188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пью.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3438" y="5929330"/>
            <a:ext cx="4041775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пили.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10" descr="1449058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596" y="0"/>
            <a:ext cx="3833791" cy="5750687"/>
          </a:xfrm>
        </p:spPr>
      </p:pic>
      <p:pic>
        <p:nvPicPr>
          <p:cNvPr id="12" name="Содержимое 11" descr="1449058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929189" y="18612"/>
            <a:ext cx="3730651" cy="5839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5929330"/>
            <a:ext cx="4040188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хлопаю.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3438" y="5929330"/>
            <a:ext cx="4041775" cy="762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хлопали.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3387398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85786" y="214290"/>
            <a:ext cx="3143272" cy="5790238"/>
          </a:xfrm>
        </p:spPr>
      </p:pic>
      <p:pic>
        <p:nvPicPr>
          <p:cNvPr id="10" name="Содержимое 9" descr="3387398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455658" y="214290"/>
            <a:ext cx="4437320" cy="5752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611</TotalTime>
  <Words>232</Words>
  <Application>Microsoft Office PowerPoint</Application>
  <PresentationFormat>Экран (4:3)</PresentationFormat>
  <Paragraphs>64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Открытая</vt:lpstr>
      <vt:lpstr>Дифференциация Ль-Й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Иней на ели</vt:lpstr>
      <vt:lpstr>Моя лейка</vt:lpstr>
      <vt:lpstr>Юленька</vt:lpstr>
      <vt:lpstr>Зайка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Ль-Й</dc:title>
  <dc:creator>Ттьяна</dc:creator>
  <cp:lastModifiedBy>Ттьяна</cp:lastModifiedBy>
  <cp:revision>11</cp:revision>
  <dcterms:created xsi:type="dcterms:W3CDTF">2010-12-02T16:49:41Z</dcterms:created>
  <dcterms:modified xsi:type="dcterms:W3CDTF">2010-12-05T06:07:14Z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3172622</vt:lpwstr>
  </property>
  <property fmtid="{D5CDD505-2E9C-101B-9397-08002B2CF9AE}" name="NXPowerLiteSettings" pid="3">
    <vt:lpwstr>F3200358026400</vt:lpwstr>
  </property>
  <property fmtid="{D5CDD505-2E9C-101B-9397-08002B2CF9AE}" name="NXPowerLiteVersion" pid="4">
    <vt:lpwstr>D5.0.6</vt:lpwstr>
  </property>
</Properties>
</file>