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56" r:id="rId4"/>
    <p:sldId id="257" r:id="rId5"/>
    <p:sldId id="258" r:id="rId6"/>
    <p:sldId id="259" r:id="rId7"/>
    <p:sldId id="260" r:id="rId8"/>
    <p:sldId id="264" r:id="rId9"/>
    <p:sldId id="263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8280-5520-406B-AB1E-AB0F2187071C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E2402-8C06-431E-A52C-053DD6A9A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87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C2F90-628D-424C-8792-D12624612158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EA421-F49C-40BF-9B77-8C9C3A320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88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65FFD-043A-401D-8309-616796360D10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4E32-0D94-4CDF-A4F1-90ACBF750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068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674AAF90-EB8C-4F55-A913-98ADA7CEF52F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E9E365-FCDC-4D8A-A151-5A0EB2330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65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2F06-B220-44FE-B387-1FBD219FAE1B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D497-EF2A-4C0D-9A2A-CE935882B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77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FC8B-90C2-4440-B53A-99CA26F01236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3E91F-8A60-48CB-B844-57601EEE5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717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5041B-8EA5-4D0C-9AD8-76D82611B95E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5A4CC-A60F-41E8-8B5B-83F1C8B53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91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55507-113E-492C-B3AF-48C9019798A2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10A3EC5-8A25-4ED6-9EBE-FB2F7D05A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53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A13F-CAB5-446F-92B8-3079E37B0E2D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D892-4D70-494F-9424-E57DFECEF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53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D95E-A94A-4EFB-9664-1FE9608DB9F2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CCA1-1D00-47B5-BF41-1CA4236E1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592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3B75A50-CC41-48B2-8B6F-CCEB4DFB7D7A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6626E01-B30E-4E73-915C-BA90BD75D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38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11D3-1607-493D-B97D-19FDE5770A92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A620A-1326-4125-A19F-C42C5A8B2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85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F37C7B1-91D5-4493-A5D3-9136285A49BE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B6BCC07-21B4-4A57-A4FE-09591EE3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55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CFF3-33C3-4A00-B797-C9148391183E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39D3B-6346-43B4-8890-DC055602A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489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EE40D-9D50-40A8-8628-159B8AB15AC3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83E4-2CF7-4F13-8FEC-9ADFB8252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4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EABED-2442-48DD-A4E6-D121798ADF4E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F7F1D-EDD5-4353-81E0-990F808FF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9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1F89F-14A7-486A-9992-F996DB5DAF84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DEF7-9A5E-4F0E-9E3B-2C05FCB32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6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7051-C6C2-4DAB-9C3D-E914919B0323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D87C-AE2E-45C2-98E1-00F9D31A1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80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16BE7-6DA5-4455-BA36-9B83D6E7CA4F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2A337-B1F7-4C41-BA73-9684E0245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86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1E21-F28B-4831-B8DF-12F7358CDBD7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1E44-91F3-48F0-B6EC-DF890ADDB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5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4F88-AE10-4549-AA19-B6F751A55E5C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4E625-6E0B-41DC-BBBE-E427F5255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8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785C-F037-4A3D-B678-35E766F6666F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EDD06-62F5-4567-B359-A79F0698D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1C4D30-FBF0-4A30-87B0-597DEAD3D0D4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C3583B-9F39-4466-9833-6A8B07D50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091117D-8B55-4873-BB07-FA32925364F3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C086BA-1A49-43A3-A759-5AAC036DC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18" r:id="rId4"/>
    <p:sldLayoutId id="2147483726" r:id="rId5"/>
    <p:sldLayoutId id="2147483719" r:id="rId6"/>
    <p:sldLayoutId id="2147483720" r:id="rId7"/>
    <p:sldLayoutId id="2147483727" r:id="rId8"/>
    <p:sldLayoutId id="2147483728" r:id="rId9"/>
    <p:sldLayoutId id="2147483721" r:id="rId10"/>
    <p:sldLayoutId id="2147483722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Kseniy\Desktop\&#1074;&#1099;&#1082;&#1083;&#1072;&#1076;\4%20&#1052;&#1077;&#1083;&#1086;&#1076;&#1080;&#1103;%20&#1087;&#1080;&#1072;&#1085;&#1080;&#1085;&#1086;.wma" TargetMode="External"/><Relationship Id="rId4" Type="http://schemas.openxmlformats.org/officeDocument/2006/relationships/image" Target="../media/image19.png"/></Relationships>
</file>

<file path=ppt/slides/_rels/slide13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Kseniy\Desktop\&#1074;&#1099;&#1082;&#1083;&#1072;&#1076;\5%20&#1055;&#1077;&#1089;&#1077;&#1085;&#1082;&#1072;%20&#1082;&#1086;&#1090;&#1072;%20&#1051;&#1077;&#1086;&#1087;&#1086;&#1083;&#1100;&#1076;&#1072;.mp3" TargetMode="Externa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Kseniy\Desktop\&#1074;&#1099;&#1082;&#1083;&#1072;&#1076;\1%20&#1055;&#1077;&#1089;&#1085;&#1103;%20&#1063;&#1077;&#1088;&#1085;&#1086;&#1075;&#1086;%20&#1082;&#1086;&#1090;&#1072;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Kseniy\Desktop\&#1074;&#1099;&#1082;&#1083;&#1072;&#1076;\2%20&#1044;&#1099;&#1073;&#1086;&#1084;%20&#1096;&#1077;&#1088;&#1089;&#1090;&#1100;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Kseniy\Desktop\&#1074;&#1099;&#1082;&#1083;&#1072;&#1076;\3%20&#1055;&#1077;&#1089;&#1085;&#1103;%20&#1082;&#1086;&#1090;&#1072;%20&#1052;&#1072;&#1090;&#1088;&#1086;&#1089;&#1082;&#1080;&#1085;&#1072;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1629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2844" y="428604"/>
            <a:ext cx="8786842" cy="54014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5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Коты и кошечки в музыке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  <a:alpha val="62000"/>
              </a:schemeClr>
            </a:gs>
            <a:gs pos="7001">
              <a:srgbClr val="E6E6E6"/>
            </a:gs>
            <a:gs pos="7000">
              <a:srgbClr val="E6E6E6">
                <a:alpha val="0"/>
              </a:srgbClr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Kseniy\Desktop\ПрокофьевС.С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786610" cy="5500702"/>
          </a:xfrm>
          <a:prstGeom prst="roundRect">
            <a:avLst/>
          </a:prstGeom>
          <a:noFill/>
          <a:effectLst>
            <a:softEdge rad="317500"/>
          </a:effectLst>
        </p:spPr>
      </p:pic>
      <p:sp>
        <p:nvSpPr>
          <p:cNvPr id="1331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8000" b="1" smtClean="0">
                <a:latin typeface="Times New Roman" pitchFamily="18" charset="0"/>
                <a:cs typeface="Times New Roman" pitchFamily="18" charset="0"/>
              </a:rPr>
              <a:t>С.С. Прокофьев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 descr="Рисунок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2" descr="Александр Ведерников: «Я себя считаю дирижером, который всячески противостоит гламурному направлению в академической музыке».Фото предоставлено ГАБТо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9600" smtClean="0">
                <a:solidFill>
                  <a:schemeClr val="bg1"/>
                </a:solidFill>
                <a:latin typeface="Comic Sans MS" pitchFamily="66" charset="0"/>
              </a:rPr>
              <a:t>Дирижёр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Прочее\Ксюшка\картинки\Киськи\u10_10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1428750" y="0"/>
            <a:ext cx="6072188" cy="1143000"/>
          </a:xfrm>
        </p:spPr>
        <p:txBody>
          <a:bodyPr/>
          <a:lstStyle/>
          <a:p>
            <a:pPr eaLnBrk="1" hangingPunct="1"/>
            <a:r>
              <a:rPr lang="ru-RU" sz="8000" smtClean="0">
                <a:solidFill>
                  <a:schemeClr val="bg1"/>
                </a:solidFill>
                <a:latin typeface="Comic Sans MS" pitchFamily="66" charset="0"/>
              </a:rPr>
              <a:t>Пианино</a:t>
            </a:r>
          </a:p>
        </p:txBody>
      </p:sp>
      <p:pic>
        <p:nvPicPr>
          <p:cNvPr id="5" name="4 Мелодия пианино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6286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714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Kseniy\Desktop\кларнет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2928938" y="285750"/>
            <a:ext cx="5900737" cy="1143000"/>
          </a:xfrm>
        </p:spPr>
        <p:txBody>
          <a:bodyPr/>
          <a:lstStyle/>
          <a:p>
            <a:pPr eaLnBrk="1" hangingPunct="1"/>
            <a:r>
              <a:rPr lang="ru-RU" sz="8800" smtClean="0">
                <a:latin typeface="Comic Sans MS" pitchFamily="66" charset="0"/>
              </a:rPr>
              <a:t>Кларнет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6" descr="135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" descr="C:\Users\Kseniy\Desktop\киськи\шре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3500438"/>
            <a:ext cx="3429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5364" name="Picture 4" descr="C:\Users\Kseniy\Desktop\киськи\матроскин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3500438" cy="335756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5365" name="Picture 5" descr="C:\Users\Kseniy\Desktop\movie6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0"/>
            <a:ext cx="4429125" cy="3500438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3315" name="Picture 3" descr="C:\Users\Kseniy\Desktop\киськи\т ом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3500438"/>
            <a:ext cx="2571768" cy="335756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317500"/>
          </a:effectLst>
        </p:spPr>
      </p:pic>
      <p:pic>
        <p:nvPicPr>
          <p:cNvPr id="15367" name="Picture 7" descr="C:\Users\Kseniy\Desktop\leopol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4714876" cy="3571876"/>
          </a:xfrm>
          <a:prstGeom prst="round2Diag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317500"/>
          </a:effectLst>
          <a:sp3d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Kseniy\Desktop\leopo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857625" cy="17145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Леопольд</a:t>
            </a:r>
          </a:p>
        </p:txBody>
      </p:sp>
      <p:pic>
        <p:nvPicPr>
          <p:cNvPr id="4" name="5 Песенка кота Леополь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6215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962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63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Документы\на память от в.в.холод\Мультяшки\кот в сопогах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12 -0.625 C -0.28003 -0.61274 -0.2552 -0.6088 -0.23125 -0.6 C -0.21302 -0.59329 -0.19496 -0.59237 -0.17968 -0.57732 C -0.17916 -0.57408 -0.17656 -0.56088 -0.17656 -0.55834 C -0.17656 -0.54862 -0.17691 -0.53889 -0.17812 -0.5294 C -0.18107 -0.50556 -0.21215 -0.4926 -0.225 -0.48125 C -0.23402 -0.47315 -0.24027 -0.447 -0.24375 -0.43357 C -0.24253 -0.41274 -0.24357 -0.39514 -0.22656 -0.3875 C -0.21389 -0.375 -0.21041 -0.37385 -0.19687 -0.36667 C -0.11857 -0.36875 -0.13889 -0.36297 -0.10156 -0.37292 C -0.07066 -0.36945 -0.06041 -0.37223 -0.04062 -0.34584 C -0.03298 -0.31551 -0.03854 -0.29283 -0.05468 -0.27084 C -0.06284 -0.25996 -0.0585 -0.26899 -0.06718 -0.26088 C -0.06892 -0.2595 -0.07014 -0.25625 -0.07187 -0.25463 C -0.07951 -0.24653 -0.08819 -0.24422 -0.09687 -0.24028 C -0.10347 -0.23612 -0.10937 -0.23125 -0.11562 -0.22755 C -0.1243 -0.2213 -0.13455 -0.21875 -0.14375 -0.21482 C -0.15798 -0.20834 -0.1717 -0.19931 -0.18593 -0.19399 C -0.19514 -0.19075 -0.18611 -0.19399 -0.19531 -0.18774 C -0.20555 -0.18125 -0.21614 -0.17686 -0.225 -0.1669 C -0.22725 -0.16412 -0.22968 -0.16204 -0.23125 -0.15903 C -0.23385 -0.15325 -0.2375 -0.14167 -0.2375 -0.14144 C -0.2375 -0.14075 -0.23854 -0.10926 -0.23437 -0.09792 C -0.22951 -0.08496 -0.21406 -0.07246 -0.20625 -0.06459 C -0.20208 -0.06042 -0.19791 -0.05625 -0.19375 -0.05209 C -0.18889 -0.04723 -0.17482 -0.04676 -0.17031 -0.04375 C -0.13211 -0.01829 -0.07222 -0.02778 -0.0375 -0.02709 C -0.02934 -0.02431 -0.02222 -0.01829 -0.01406 -0.01482 C -0.00937 -0.00996 -0.0052 -0.00371 -3.33333E-6 4.44444E-6 " pathEditMode="relative" rAng="0" ptsTypes="ffffffffffffffffffffffffffff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56" y="3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:\Документы\на память от в.в.холод\Мультяшки - анимашки\Лапка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D:\Документы\на память от в.в.холод\Мультяшки - анимашки\5 (2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25" y="2500313"/>
            <a:ext cx="4179888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Kseniy\Desktop\киськи\Ко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428625"/>
            <a:ext cx="9144000" cy="728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Документы\на память от в.в.холод\Мультяшки\кот в сопогах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 descr="Рисунок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3" descr="Midnight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5357826"/>
            <a:ext cx="6429420" cy="1143000"/>
          </a:xfrm>
          <a:noFill/>
          <a:ln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err="1" smtClean="0">
                <a:solidFill>
                  <a:schemeClr val="bg1"/>
                </a:solidFill>
                <a:latin typeface="Comic Sans MS" pitchFamily="66" charset="0"/>
              </a:rPr>
              <a:t>Бонифаций</a:t>
            </a:r>
            <a:endParaRPr lang="ru-RU" sz="8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" name="1 Песня Черного ко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49291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200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 descr="Рисунок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D:\Документы\на память от в.в.холод\Мультяшки - анимашки\Бося...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3571900" cy="1143000"/>
          </a:xfrm>
          <a:noFill/>
          <a:ln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C00000"/>
                </a:solidFill>
                <a:latin typeface="Comic Sans MS" pitchFamily="66" charset="0"/>
              </a:rPr>
              <a:t>Забияка</a:t>
            </a:r>
          </a:p>
        </p:txBody>
      </p:sp>
      <p:pic>
        <p:nvPicPr>
          <p:cNvPr id="5" name="2 Дыбом шерст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215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101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 descr="Rippl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Kseniy\Desktop\киськи\матроски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2000250" y="0"/>
            <a:ext cx="5000625" cy="1143000"/>
          </a:xfrm>
        </p:spPr>
        <p:txBody>
          <a:bodyPr/>
          <a:lstStyle/>
          <a:p>
            <a:pPr eaLnBrk="1" hangingPunct="1"/>
            <a:r>
              <a:rPr lang="ru-RU" sz="6600" smtClean="0">
                <a:solidFill>
                  <a:srgbClr val="FFFF00"/>
                </a:solidFill>
                <a:latin typeface="Comic Sans MS" pitchFamily="66" charset="0"/>
              </a:rPr>
              <a:t>Матроскин</a:t>
            </a:r>
            <a:endParaRPr lang="ru-RU" sz="60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3 Песня кота Матроски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38" y="6215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73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Kseniy\Desktop\киськи\000142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Kseniy\Desktop\киськи\l1037078311.jpg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Wind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15</Words>
  <Application>Microsoft Office PowerPoint</Application>
  <PresentationFormat>Экран (4:3)</PresentationFormat>
  <Paragraphs>9</Paragraphs>
  <Slides>17</Slides>
  <Notes>0</Notes>
  <HiddenSlides>0</HiddenSlides>
  <MMClips>5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Century Gothic</vt:lpstr>
      <vt:lpstr>Wingdings 2</vt:lpstr>
      <vt:lpstr>Verdana</vt:lpstr>
      <vt:lpstr>Comic Sans MS</vt:lpstr>
      <vt:lpstr>Times New Roman</vt:lpstr>
      <vt:lpstr>Тема Office</vt:lpstr>
      <vt:lpstr>Яркая</vt:lpstr>
      <vt:lpstr>Презентация PowerPoint</vt:lpstr>
      <vt:lpstr>Презентация PowerPoint</vt:lpstr>
      <vt:lpstr>Презентация PowerPoint</vt:lpstr>
      <vt:lpstr>Бонифаций</vt:lpstr>
      <vt:lpstr>Забияка</vt:lpstr>
      <vt:lpstr>Матроскин</vt:lpstr>
      <vt:lpstr>Презентация PowerPoint</vt:lpstr>
      <vt:lpstr>Презентация PowerPoint</vt:lpstr>
      <vt:lpstr>Презентация PowerPoint</vt:lpstr>
      <vt:lpstr>С.С. Прокофьев</vt:lpstr>
      <vt:lpstr>Дирижёр</vt:lpstr>
      <vt:lpstr>Пианино</vt:lpstr>
      <vt:lpstr>Кларнет</vt:lpstr>
      <vt:lpstr>Презентация PowerPoint</vt:lpstr>
      <vt:lpstr>Леопольд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Kseniy</dc:creator>
  <cp:lastModifiedBy>Kutkovoy</cp:lastModifiedBy>
  <cp:revision>26</cp:revision>
  <dcterms:created xsi:type="dcterms:W3CDTF">2009-10-25T02:10:37Z</dcterms:created>
  <dcterms:modified xsi:type="dcterms:W3CDTF">2012-06-07T13:07:47Z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834959</vt:lpwstr>
  </property>
  <property fmtid="{D5CDD505-2E9C-101B-9397-08002B2CF9AE}" name="NXPowerLiteSettings" pid="3">
    <vt:lpwstr>F5200358026400</vt:lpwstr>
  </property>
  <property fmtid="{D5CDD505-2E9C-101B-9397-08002B2CF9AE}" name="NXPowerLiteVersion" pid="4">
    <vt:lpwstr>D5.0.6</vt:lpwstr>
  </property>
</Properties>
</file>