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63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533400"/>
            <a:ext cx="73914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Развивающая игра для малышей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«Найди два одинаковых предмета»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Играя в игру вы сможете развивать внимание, речь и мышление ребенка, а так же формировать понятия: цвет, форма и размер.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Уточните у ребенка, почему эти два ведерка одинаковые (они одинакового цвета, красные)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Закрепляйте в словаре слова большие, маленькие, одинаковые по цвету, круглые и т.д.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0_77f61_4dfac9a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5029200"/>
            <a:ext cx="838200" cy="1152165"/>
          </a:xfrm>
          <a:prstGeom prst="rect">
            <a:avLst/>
          </a:prstGeom>
        </p:spPr>
      </p:pic>
      <p:pic>
        <p:nvPicPr>
          <p:cNvPr id="6" name="Рисунок 5" descr="0_77f61_4dfac9a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029200"/>
            <a:ext cx="831533" cy="1143000"/>
          </a:xfrm>
          <a:prstGeom prst="rect">
            <a:avLst/>
          </a:prstGeom>
        </p:spPr>
      </p:pic>
      <p:pic>
        <p:nvPicPr>
          <p:cNvPr id="7" name="Рисунок 6" descr="0_77f61_4dfac9a2_X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8636" y="4991493"/>
            <a:ext cx="858964" cy="1180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0_77f61_4dfac9a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1828800" cy="2513814"/>
          </a:xfrm>
          <a:prstGeom prst="rect">
            <a:avLst/>
          </a:prstGeom>
        </p:spPr>
      </p:pic>
      <p:pic>
        <p:nvPicPr>
          <p:cNvPr id="7" name="Рисунок 6" descr="0_77f61_4dfac9a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676400"/>
            <a:ext cx="1828800" cy="2513814"/>
          </a:xfrm>
          <a:prstGeom prst="rect">
            <a:avLst/>
          </a:prstGeom>
        </p:spPr>
      </p:pic>
      <p:pic>
        <p:nvPicPr>
          <p:cNvPr id="8" name="Рисунок 7" descr="0_77f61_4dfac9a2_X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76400"/>
            <a:ext cx="1829372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_88e7e_15b1ef27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752601"/>
            <a:ext cx="2971800" cy="2247424"/>
          </a:xfrm>
          <a:prstGeom prst="rect">
            <a:avLst/>
          </a:prstGeom>
        </p:spPr>
      </p:pic>
      <p:pic>
        <p:nvPicPr>
          <p:cNvPr id="4" name="Рисунок 3" descr="0_88e7e_15b1ef27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752600"/>
            <a:ext cx="2971800" cy="2247424"/>
          </a:xfrm>
          <a:prstGeom prst="rect">
            <a:avLst/>
          </a:prstGeom>
        </p:spPr>
      </p:pic>
      <p:pic>
        <p:nvPicPr>
          <p:cNvPr id="6" name="Рисунок 5" descr="0_88e7e_15b1ef2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438400"/>
            <a:ext cx="1863438" cy="1409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_77f5a_d45f45ac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2478848" cy="2488803"/>
          </a:xfrm>
          <a:prstGeom prst="rect">
            <a:avLst/>
          </a:prstGeom>
        </p:spPr>
      </p:pic>
      <p:pic>
        <p:nvPicPr>
          <p:cNvPr id="4" name="Рисунок 3" descr="0_77f5a_d45f45ac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438400"/>
            <a:ext cx="2478848" cy="2488803"/>
          </a:xfrm>
          <a:prstGeom prst="rect">
            <a:avLst/>
          </a:prstGeom>
        </p:spPr>
      </p:pic>
      <p:pic>
        <p:nvPicPr>
          <p:cNvPr id="6" name="Рисунок 5" descr="0_77f5a_d45f45ac_l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00"/>
            <a:ext cx="2478849" cy="2488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Рисунок 10" descr="451791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3978634" cy="2022472"/>
          </a:xfrm>
          <a:prstGeom prst="rect">
            <a:avLst/>
          </a:prstGeom>
        </p:spPr>
      </p:pic>
      <p:pic>
        <p:nvPicPr>
          <p:cNvPr id="12" name="Рисунок 11" descr="451791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62000"/>
            <a:ext cx="3978634" cy="2022472"/>
          </a:xfrm>
          <a:prstGeom prst="rect">
            <a:avLst/>
          </a:prstGeom>
        </p:spPr>
      </p:pic>
      <p:pic>
        <p:nvPicPr>
          <p:cNvPr id="13" name="Рисунок 12" descr="451791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38400"/>
            <a:ext cx="3978634" cy="2022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787046_31145-700x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7200"/>
            <a:ext cx="3962400" cy="2971800"/>
          </a:xfrm>
          <a:prstGeom prst="rect">
            <a:avLst/>
          </a:prstGeom>
        </p:spPr>
      </p:pic>
      <p:pic>
        <p:nvPicPr>
          <p:cNvPr id="8" name="Рисунок 7" descr="787046_31145-700x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05200"/>
            <a:ext cx="3962400" cy="2971800"/>
          </a:xfrm>
          <a:prstGeom prst="rect">
            <a:avLst/>
          </a:prstGeom>
        </p:spPr>
      </p:pic>
      <p:pic>
        <p:nvPicPr>
          <p:cNvPr id="9" name="Рисунок 8" descr="787046_31145-70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236220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1238967671_ss-fruit-berries-vegetables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2868976" cy="2857500"/>
          </a:xfrm>
          <a:prstGeom prst="rect">
            <a:avLst/>
          </a:prstGeom>
        </p:spPr>
      </p:pic>
      <p:pic>
        <p:nvPicPr>
          <p:cNvPr id="4" name="Рисунок 3" descr="1238967671_ss-fruit-berries-vegetables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29000"/>
            <a:ext cx="2868976" cy="2857500"/>
          </a:xfrm>
          <a:prstGeom prst="rect">
            <a:avLst/>
          </a:prstGeom>
        </p:spPr>
      </p:pic>
      <p:pic>
        <p:nvPicPr>
          <p:cNvPr id="6" name="Рисунок 5" descr="1238967671_ss-fruit-berries-vegetables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1606627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20111201104123s_9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1844040" cy="2540000"/>
          </a:xfrm>
          <a:prstGeom prst="rect">
            <a:avLst/>
          </a:prstGeom>
        </p:spPr>
      </p:pic>
      <p:pic>
        <p:nvPicPr>
          <p:cNvPr id="8" name="Рисунок 7" descr="20111201104123s_9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95600"/>
            <a:ext cx="1844040" cy="2540000"/>
          </a:xfrm>
          <a:prstGeom prst="rect">
            <a:avLst/>
          </a:prstGeom>
        </p:spPr>
      </p:pic>
      <p:pic>
        <p:nvPicPr>
          <p:cNvPr id="9" name="Рисунок 8" descr="20111201104123s_965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6800"/>
            <a:ext cx="184404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102958134_11970917481854426573carlitos_Leafsvg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762000"/>
            <a:ext cx="1695989" cy="2187899"/>
          </a:xfrm>
          <a:prstGeom prst="rect">
            <a:avLst/>
          </a:prstGeom>
        </p:spPr>
      </p:pic>
      <p:pic>
        <p:nvPicPr>
          <p:cNvPr id="4" name="Рисунок 3" descr="102958134_11970917481854426573carlitos_Leafsvg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1676400" cy="2162628"/>
          </a:xfrm>
          <a:prstGeom prst="rect">
            <a:avLst/>
          </a:prstGeom>
        </p:spPr>
      </p:pic>
      <p:pic>
        <p:nvPicPr>
          <p:cNvPr id="6" name="Рисунок 5" descr="102958134_11970917481854426573carlitos_Leafsvg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733800"/>
            <a:ext cx="1676400" cy="2162628"/>
          </a:xfrm>
          <a:prstGeom prst="rect">
            <a:avLst/>
          </a:prstGeom>
        </p:spPr>
      </p:pic>
      <p:pic>
        <p:nvPicPr>
          <p:cNvPr id="7" name="Рисунок 6" descr="102958134_11970917481854426573carlitos_Leafsvg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838200"/>
            <a:ext cx="1676400" cy="2162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67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8</cp:revision>
  <dcterms:created xsi:type="dcterms:W3CDTF">2014-07-15T05:40:58Z</dcterms:created>
  <dcterms:modified xsi:type="dcterms:W3CDTF">2014-08-02T18:07:06Z</dcterms:modified>
</cp:coreProperties>
</file>