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278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Наиболее значимые и интересные события 2013 года (75 фото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b="1" dirty="0" smtClean="0">
                <a:solidFill>
                  <a:schemeClr val="bg1"/>
                </a:solidFill>
              </a:rPr>
              <a:t>10 мая 2013 в Австралии и над южной частью Тихого океана произошло одно из самых необычных астрономических явлений — «кольцо огня» — так красиво величают первое в этом году солнечное затмение. Утром по местному времени Луна закрыла 95% солнечного диска: остался лишь красно-оранжевая линия. Это и есть то самое «кольцо огня». В следующий раз увидеть подобное явление можно только через 22 года.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Наиболее значимые и интересные события 2013 года (75 фото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4504"/>
            <a:ext cx="9144000" cy="696250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593467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b="1" dirty="0" smtClean="0">
                <a:solidFill>
                  <a:schemeClr val="bg1"/>
                </a:solidFill>
              </a:rPr>
              <a:t>Успех российских синхронисток на чемпионате мира. Сборная России по синхронному плаванию выиграла чемпионат мира по водным видам спорта, прошедшем в Испании, взяв все семь золотых медалей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593467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b="1" dirty="0" smtClean="0">
                <a:solidFill>
                  <a:schemeClr val="bg1"/>
                </a:solidFill>
              </a:rPr>
              <a:t>Успех российских синхронисток на чемпионате мира. Сборная России по синхронному плаванию выиграла чемпионат мира по водным видам спорта, прошедшем в Испании, взяв все семь золотых медалей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5602" name="Picture 2" descr="Наиболее значимые и интересные события 2013 года (75 фото)"/>
          <p:cNvPicPr>
            <a:picLocks noChangeAspect="1" noChangeArrowheads="1"/>
          </p:cNvPicPr>
          <p:nvPr/>
        </p:nvPicPr>
        <p:blipFill>
          <a:blip r:embed="rId2"/>
          <a:srcRect l="4172"/>
          <a:stretch>
            <a:fillRect/>
          </a:stretch>
        </p:blipFill>
        <p:spPr bwMode="auto">
          <a:xfrm>
            <a:off x="-1" y="0"/>
            <a:ext cx="9603955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5380672"/>
            <a:ext cx="9601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b="1" dirty="0" smtClean="0">
                <a:solidFill>
                  <a:schemeClr val="bg1"/>
                </a:solidFill>
              </a:rPr>
              <a:t>Сама скромность. В своем первом зарубежном визите на фестиваль католической молодежи в Бразилии папа римский Франциск, известный свои </a:t>
            </a:r>
            <a:r>
              <a:rPr lang="ru-RU" b="1" dirty="0" err="1" smtClean="0">
                <a:solidFill>
                  <a:schemeClr val="bg1"/>
                </a:solidFill>
              </a:rPr>
              <a:t>аскетичным</a:t>
            </a:r>
            <a:r>
              <a:rPr lang="ru-RU" b="1" dirty="0" smtClean="0">
                <a:solidFill>
                  <a:schemeClr val="bg1"/>
                </a:solidFill>
              </a:rPr>
              <a:t> поведением в быту еще до избрания, продолжил задавать новые стандарты поведения понтифика. На снимке уникальная для Ватикана ситуация — папа римский накоротке общается с журналистами в самолете во время полета домой в Италию.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593467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b="1" dirty="0" smtClean="0">
                <a:solidFill>
                  <a:schemeClr val="bg1"/>
                </a:solidFill>
              </a:rPr>
              <a:t>Успех российских синхронисток на чемпионате мира. Сборная России по синхронному плаванию выиграла чемпионат мира по водным видам спорта, прошедшем в Испании, взяв все семь золотых медалей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6628" name="Picture 4" descr="Наиболее значимые и интересные события 2013 года (75 фото)"/>
          <p:cNvPicPr>
            <a:picLocks noChangeAspect="1" noChangeArrowheads="1"/>
          </p:cNvPicPr>
          <p:nvPr/>
        </p:nvPicPr>
        <p:blipFill>
          <a:blip r:embed="rId2"/>
          <a:srcRect l="3329" r="10961"/>
          <a:stretch>
            <a:fillRect/>
          </a:stretch>
        </p:blipFill>
        <p:spPr bwMode="auto">
          <a:xfrm>
            <a:off x="0" y="-7398"/>
            <a:ext cx="9144000" cy="686539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4826675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b="1" dirty="0" smtClean="0">
                <a:solidFill>
                  <a:schemeClr val="bg1"/>
                </a:solidFill>
              </a:rPr>
              <a:t>Незаконное строительство года. В Пекине один медицинский магнат на протяжении шести лет строил горную виллу на крыше 26-этажного дома. Эта горная вилла мечты (</a:t>
            </a:r>
            <a:r>
              <a:rPr lang="ru-RU" b="1" dirty="0" err="1" smtClean="0">
                <a:solidFill>
                  <a:schemeClr val="bg1"/>
                </a:solidFill>
              </a:rPr>
              <a:t>мечты</a:t>
            </a:r>
            <a:r>
              <a:rPr lang="ru-RU" b="1" dirty="0" smtClean="0">
                <a:solidFill>
                  <a:schemeClr val="bg1"/>
                </a:solidFill>
              </a:rPr>
              <a:t> медицинского магната-миллионера) была построена на крыше типового многоэтажного дома без разрешения китайских властей. На строительство ушло 6 лет. За это время на крыше 26-этажного здания вырос целый комплекс с искусственными скалами, настоящими деревьями и травой. Собственнику дали ровно 15 дней, чтобы избавиться от своего эксцентричного дома.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593467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b="1" dirty="0" smtClean="0">
                <a:solidFill>
                  <a:schemeClr val="bg1"/>
                </a:solidFill>
              </a:rPr>
              <a:t>Успех российских синхронисток на чемпионате мира. Сборная России по синхронному плаванию выиграла чемпионат мира по водным видам спорта, прошедшем в Испании, взяв все семь золотых медалей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7650" name="Picture 2" descr="Наиболее значимые и интересные события 2013 года (75 фото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0"/>
            <a:ext cx="7467600" cy="685952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38200" y="5934670"/>
            <a:ext cx="7543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b="1" dirty="0" smtClean="0">
                <a:solidFill>
                  <a:schemeClr val="bg1"/>
                </a:solidFill>
              </a:rPr>
              <a:t>Раз в два года в Брюсселе в августе центральную площадь Гран </a:t>
            </a:r>
            <a:r>
              <a:rPr lang="ru-RU" b="1" dirty="0" err="1" smtClean="0">
                <a:solidFill>
                  <a:schemeClr val="bg1"/>
                </a:solidFill>
              </a:rPr>
              <a:t>Плас</a:t>
            </a:r>
            <a:r>
              <a:rPr lang="ru-RU" b="1" dirty="0" smtClean="0">
                <a:solidFill>
                  <a:schemeClr val="bg1"/>
                </a:solidFill>
              </a:rPr>
              <a:t> накрывают цветочным ковром. Ковер лежит недолго, всего 4-5 дней и украшает главную площадь города перед зданием муниципалитета.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593467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b="1" dirty="0" smtClean="0">
                <a:solidFill>
                  <a:schemeClr val="bg1"/>
                </a:solidFill>
              </a:rPr>
              <a:t>Успех российских синхронисток на чемпионате мира. Сборная России по синхронному плаванию выиграла чемпионат мира по водным видам спорта, прошедшем в Испании, взяв все семь золотых медалей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novosib-sport.ru/ckfinder/userfiles/images/stat/novosti-hokkey-ma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6298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/>
              <a:t>23 января — 3 февраля — 33-й чемпионат мира по хоккею с мячом (Швеция и Норвегия). Победителем </a:t>
            </a:r>
            <a:r>
              <a:rPr lang="ru-RU" b="1" u="sng" dirty="0" err="1" smtClean="0"/>
              <a:t>сталасборная</a:t>
            </a:r>
            <a:r>
              <a:rPr lang="ru-RU" b="1" u="sng" dirty="0" smtClean="0"/>
              <a:t> </a:t>
            </a:r>
            <a:r>
              <a:rPr lang="ru-RU" b="1" u="sng" dirty="0" smtClean="0"/>
              <a:t>Россия!</a:t>
            </a:r>
            <a:endParaRPr lang="ru-RU" b="1" u="sng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b="1" dirty="0" smtClean="0">
                <a:solidFill>
                  <a:schemeClr val="bg1"/>
                </a:solidFill>
              </a:rPr>
              <a:t>10 мая 2013 в Австралии и над южной частью Тихого океана произошло одно из самых необычных астрономических явлений — «кольцо огня» — так красиво величают первое в этом году солнечное затмение. Утром по местному времени Луна закрыла 95% солнечного диска: остался лишь красно-оранжевая линия. Это и есть то самое «кольцо огня». В следующий раз увидеть подобное явление можно только через 22 года.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4338" name="Picture 2" descr="Наиболее значимые и интересные события 2013 года (75 фото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2940"/>
            <a:ext cx="9144001" cy="687094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121920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b="1" dirty="0" smtClean="0">
                <a:solidFill>
                  <a:schemeClr val="bg1"/>
                </a:solidFill>
              </a:rPr>
              <a:t>29 мая 2013 исполнилось ровно 60 лет, когда новозеландец </a:t>
            </a:r>
            <a:r>
              <a:rPr lang="ru-RU" b="1" dirty="0" err="1" smtClean="0">
                <a:solidFill>
                  <a:schemeClr val="bg1"/>
                </a:solidFill>
              </a:rPr>
              <a:t>Эдмунд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Хиллари</a:t>
            </a:r>
            <a:r>
              <a:rPr lang="ru-RU" b="1" dirty="0" smtClean="0">
                <a:solidFill>
                  <a:schemeClr val="bg1"/>
                </a:solidFill>
              </a:rPr>
              <a:t> и шерп </a:t>
            </a:r>
            <a:r>
              <a:rPr lang="ru-RU" b="1" dirty="0" err="1" smtClean="0">
                <a:solidFill>
                  <a:schemeClr val="bg1"/>
                </a:solidFill>
              </a:rPr>
              <a:t>Тенцинг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Норгей</a:t>
            </a:r>
            <a:r>
              <a:rPr lang="ru-RU" b="1" dirty="0" smtClean="0">
                <a:solidFill>
                  <a:schemeClr val="bg1"/>
                </a:solidFill>
              </a:rPr>
              <a:t> первыми в истории взошли на Эверест. С тех пор сотни человек повторили их путь, дошли до вершины более сложными маршрутами или навсегда остались на склоне, но дата 29 мая 1953 года вошла в историю как день первовосхождения. 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Эверест — высочайшая вершина мира, расположенная в Гималаях на территории Китая. Здесь дуют сильнейшие ветра со скоростью до 55 м/с, а температура воздуха ночью понижается до 60 °C.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Наиболее значимые и интересные события 2013 года (75 фото)"/>
          <p:cNvPicPr>
            <a:picLocks noChangeAspect="1" noChangeArrowheads="1"/>
          </p:cNvPicPr>
          <p:nvPr/>
        </p:nvPicPr>
        <p:blipFill>
          <a:blip r:embed="rId2"/>
          <a:srcRect t="2902" r="16786" b="4464"/>
          <a:stretch>
            <a:fillRect/>
          </a:stretch>
        </p:blipFill>
        <p:spPr bwMode="auto">
          <a:xfrm>
            <a:off x="0" y="0"/>
            <a:ext cx="925417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5657671"/>
            <a:ext cx="9296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b="1" dirty="0" smtClean="0">
                <a:solidFill>
                  <a:srgbClr val="FFFF00"/>
                </a:solidFill>
              </a:rPr>
              <a:t>В конце мая самый большой в мире крокодил по кличке </a:t>
            </a:r>
            <a:r>
              <a:rPr lang="ru-RU" b="1" dirty="0" err="1" smtClean="0">
                <a:solidFill>
                  <a:srgbClr val="FFFF00"/>
                </a:solidFill>
              </a:rPr>
              <a:t>Кассиус</a:t>
            </a:r>
            <a:r>
              <a:rPr lang="ru-RU" b="1" dirty="0" smtClean="0">
                <a:solidFill>
                  <a:srgbClr val="FFFF00"/>
                </a:solidFill>
              </a:rPr>
              <a:t> Клей отметил 110-й день рождения. Подарком стал огромный 20-килограммовый торт из цыплят. В 2011 году один из самых знаменитых жителей севера Австралии был включен в Книгу рекордов </a:t>
            </a:r>
            <a:r>
              <a:rPr lang="ru-RU" b="1" dirty="0" err="1" smtClean="0">
                <a:solidFill>
                  <a:srgbClr val="FFFF00"/>
                </a:solidFill>
              </a:rPr>
              <a:t>Гиннесса</a:t>
            </a:r>
            <a:r>
              <a:rPr lang="ru-RU" b="1" dirty="0" smtClean="0">
                <a:solidFill>
                  <a:srgbClr val="FFFF00"/>
                </a:solidFill>
              </a:rPr>
              <a:t> как самая крупная рептилия, содержащаяся в неволе. </a:t>
            </a:r>
            <a:r>
              <a:rPr lang="ru-RU" b="1" dirty="0" err="1" smtClean="0">
                <a:solidFill>
                  <a:srgbClr val="FFFF00"/>
                </a:solidFill>
              </a:rPr>
              <a:t>Классиус</a:t>
            </a:r>
            <a:r>
              <a:rPr lang="ru-RU" b="1" dirty="0" smtClean="0">
                <a:solidFill>
                  <a:srgbClr val="FFFF00"/>
                </a:solidFill>
              </a:rPr>
              <a:t> Клей, май 2013.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Наиболее значимые и интересные события 2013 года (75 фото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0"/>
            <a:ext cx="44577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34000" y="1752600"/>
            <a:ext cx="3657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b="1" dirty="0" smtClean="0"/>
              <a:t>Древний </a:t>
            </a:r>
            <a:r>
              <a:rPr lang="ru-RU" b="1" dirty="0" err="1" smtClean="0"/>
              <a:t>Гераклион</a:t>
            </a:r>
            <a:r>
              <a:rPr lang="ru-RU" b="1" dirty="0" smtClean="0"/>
              <a:t> был скрыт с поверхности земли землетрясением на несколько тысячелетий. Его открытие удивило ученых. И хотя </a:t>
            </a:r>
            <a:r>
              <a:rPr lang="ru-RU" b="1" dirty="0" err="1" smtClean="0"/>
              <a:t>Гераклион</a:t>
            </a:r>
            <a:r>
              <a:rPr lang="ru-RU" b="1" dirty="0" smtClean="0"/>
              <a:t> не Атлантида (легенда об Атлантиде гораздо старше), их истории очень похожи. Потерянный город был обнаружен под водой спустя 1 200 лет.</a:t>
            </a:r>
            <a:endParaRPr lang="ru-RU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Наиболее значимые и интересные события 2013 года (75 фото)"/>
          <p:cNvPicPr>
            <a:picLocks noChangeAspect="1" noChangeArrowheads="1"/>
          </p:cNvPicPr>
          <p:nvPr/>
        </p:nvPicPr>
        <p:blipFill>
          <a:blip r:embed="rId2"/>
          <a:srcRect b="6637"/>
          <a:stretch>
            <a:fillRect/>
          </a:stretch>
        </p:blipFill>
        <p:spPr bwMode="auto">
          <a:xfrm>
            <a:off x="0" y="-30481"/>
            <a:ext cx="9222728" cy="688848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4826675"/>
            <a:ext cx="9296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b="1" dirty="0" smtClean="0">
                <a:solidFill>
                  <a:srgbClr val="FFFF00"/>
                </a:solidFill>
              </a:rPr>
              <a:t>Ровно 50 лет назад, 16 июня 1963 года в 12 часов 30 минут по </a:t>
            </a:r>
            <a:r>
              <a:rPr lang="ru-RU" b="1" dirty="0" err="1" smtClean="0">
                <a:solidFill>
                  <a:srgbClr val="FFFF00"/>
                </a:solidFill>
              </a:rPr>
              <a:t>мск</a:t>
            </a:r>
            <a:r>
              <a:rPr lang="ru-RU" b="1" dirty="0" smtClean="0">
                <a:solidFill>
                  <a:srgbClr val="FFFF00"/>
                </a:solidFill>
              </a:rPr>
              <a:t> в СССР на орбиту спутника Земли был выведен космический корабль «Восток-6», впервые в мире пилотируемый женщиной — гражданкой Советского Союза Валентиной Терешковой. Она является единственной в мире женщиной, совершившей космический полёт в одиночку.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Позывной Терешковой на время полёта — «Чайка»; фраза, которую она произнесла перед стартом: «Эй! Небо, сними шляпу!» (изменённая цитата из поэмы В. Маяковского «Облако в штанах»).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Наиболее значимые и интересные события 2013 года (75 фото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1997839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t"/>
            <a:r>
              <a:rPr lang="ru-RU" b="1" dirty="0" err="1" smtClean="0">
                <a:solidFill>
                  <a:schemeClr val="bg1"/>
                </a:solidFill>
              </a:rPr>
              <a:t>Суперлуние</a:t>
            </a:r>
            <a:r>
              <a:rPr lang="ru-RU" b="1" dirty="0" smtClean="0">
                <a:solidFill>
                  <a:schemeClr val="bg1"/>
                </a:solidFill>
              </a:rPr>
              <a:t> 2013. 22 июня 2013 можно было наблюдать редкое явление — </a:t>
            </a:r>
            <a:r>
              <a:rPr lang="ru-RU" b="1" dirty="0" err="1" smtClean="0">
                <a:solidFill>
                  <a:schemeClr val="bg1"/>
                </a:solidFill>
              </a:rPr>
              <a:t>суперлуну</a:t>
            </a:r>
            <a:r>
              <a:rPr lang="ru-RU" b="1" dirty="0" smtClean="0">
                <a:solidFill>
                  <a:schemeClr val="bg1"/>
                </a:solidFill>
              </a:rPr>
              <a:t>. Естественный спутник нашей планеты достиг перигея — ближайшую к Земле точку лунной орбиты. Расстояние между Землей и Луной составило 357 000 км, что на 27 000 меньше, чем обычно. В результате Луна казалась больше, правда, это было заметно только в телескоп. </a:t>
            </a:r>
            <a:r>
              <a:rPr lang="ru-RU" b="1" dirty="0" err="1" smtClean="0">
                <a:solidFill>
                  <a:schemeClr val="bg1"/>
                </a:solidFill>
              </a:rPr>
              <a:t>Суперлуние</a:t>
            </a:r>
            <a:r>
              <a:rPr lang="ru-RU" b="1" dirty="0" smtClean="0">
                <a:solidFill>
                  <a:schemeClr val="bg1"/>
                </a:solidFill>
              </a:rPr>
              <a:t> — это полнолуние в перигей.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Наиболее значимые и интересные события 2013 года (75 фото)"/>
          <p:cNvPicPr>
            <a:picLocks noChangeAspect="1" noChangeArrowheads="1"/>
          </p:cNvPicPr>
          <p:nvPr/>
        </p:nvPicPr>
        <p:blipFill>
          <a:blip r:embed="rId2"/>
          <a:srcRect l="5654" r="4167"/>
          <a:stretch>
            <a:fillRect/>
          </a:stretch>
        </p:blipFill>
        <p:spPr bwMode="auto">
          <a:xfrm>
            <a:off x="0" y="0"/>
            <a:ext cx="9514532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525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 автономном районе Внутренняя Монголия в Северном Китае, в 560 км от Пекина, в пустыне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Xiangshawan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расцвел Песчаный Лотос. Отель является частью нового курорта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Xiangshawan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, построенного в уединении среди песков и бесплодных земель пустыни в окружении песчаных барханов. Здесь находятся так называемые «поющие пески» — одно из самых загадочных природных явлений, когда дюны способны производить сильный гул..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Наиболее значимые и интересные события 2013 года (75 фото)"/>
          <p:cNvPicPr>
            <a:picLocks noChangeAspect="1" noChangeArrowheads="1"/>
          </p:cNvPicPr>
          <p:nvPr/>
        </p:nvPicPr>
        <p:blipFill>
          <a:blip r:embed="rId2"/>
          <a:srcRect r="12727"/>
          <a:stretch>
            <a:fillRect/>
          </a:stretch>
        </p:blipFill>
        <p:spPr bwMode="auto">
          <a:xfrm>
            <a:off x="-1" y="0"/>
            <a:ext cx="935181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372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b="1" dirty="0" smtClean="0">
                <a:solidFill>
                  <a:srgbClr val="00B0F0"/>
                </a:solidFill>
              </a:rPr>
              <a:t>Открытие водохранилища на знаменитой реке Хуанхэ — впечатляющее зрелище. После открытия шлюзов из резервуара несутся огромные потоки воды и песка. Такой сброс воды позволяет очистить течение реки от ила и предотвратить локальные наводнения. Кстати, Хуанхэ (что означает «Желтая река») — вторая по величине река Китая.</a:t>
            </a:r>
            <a:endParaRPr lang="ru-RU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Наиболее значимые и интересные события 2013 года (75 фото)"/>
          <p:cNvPicPr>
            <a:picLocks noChangeAspect="1" noChangeArrowheads="1"/>
          </p:cNvPicPr>
          <p:nvPr/>
        </p:nvPicPr>
        <p:blipFill>
          <a:blip r:embed="rId2"/>
          <a:srcRect l="5833" r="6667"/>
          <a:stretch>
            <a:fillRect/>
          </a:stretch>
        </p:blipFill>
        <p:spPr bwMode="auto">
          <a:xfrm>
            <a:off x="0" y="-9333"/>
            <a:ext cx="9144000" cy="686733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b="1" dirty="0" smtClean="0">
                <a:solidFill>
                  <a:srgbClr val="FFFF00"/>
                </a:solidFill>
              </a:rPr>
              <a:t>17 июля 2013 закрылась XXVII Всемирная летняя Универсиада 2013 в Казани. Российские спортсмены добились в Казани невиданного в мировой истории спорта достижения — они завоевали 292 медали, из которых 155 — золотые. Напомню, что всего два года назад, на Универсиаде в китайском </a:t>
            </a:r>
            <a:r>
              <a:rPr lang="ru-RU" b="1" dirty="0" err="1" smtClean="0">
                <a:solidFill>
                  <a:srgbClr val="FFFF00"/>
                </a:solidFill>
              </a:rPr>
              <a:t>Шэньчжэне</a:t>
            </a:r>
            <a:r>
              <a:rPr lang="ru-RU" b="1" dirty="0" smtClean="0">
                <a:solidFill>
                  <a:srgbClr val="FFFF00"/>
                </a:solidFill>
              </a:rPr>
              <a:t> российской сборной удалось получить всего 42 золотые награды — в три раза меньше!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920</Words>
  <PresentationFormat>Экран (4:3)</PresentationFormat>
  <Paragraphs>19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MIKE</dc:creator>
  <cp:lastModifiedBy>MIKE</cp:lastModifiedBy>
  <cp:revision>20</cp:revision>
  <dcterms:created xsi:type="dcterms:W3CDTF">2013-12-31T03:52:18Z</dcterms:created>
  <dcterms:modified xsi:type="dcterms:W3CDTF">2013-12-31T07:17:42Z</dcterms:modified>
</cp:coreProperties>
</file>