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5A9CDA-12FB-443B-AF18-1175D808A22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11C62-A375-4CE4-AC3F-77C0833A8E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3BEE7-6AD3-44EB-A12F-9CF338AC82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1067E-4006-42A0-B384-4A91058A92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504A-9AC4-4DD2-90ED-0218CB241C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013CA-FFB0-4274-BED0-DAB4130D9E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BA7B2-B705-4C5C-83F2-0B72A2D92B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A54A1-1950-498A-8C0E-8252F6B387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BDB3D-740D-4D1B-973D-F26F61AA54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32815-6039-43D7-AC55-3580AA678C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84430-6651-4D17-9DCC-C9495700C5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2DC9260-F00D-46B2-B024-F7C5D88A679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8991600" cy="1736725"/>
          </a:xfrm>
        </p:spPr>
        <p:txBody>
          <a:bodyPr/>
          <a:lstStyle/>
          <a:p>
            <a:r>
              <a:rPr lang="ru-RU" b="1" dirty="0" smtClean="0"/>
              <a:t>История гимна</a:t>
            </a:r>
            <a:r>
              <a:rPr lang="en-US" b="1" dirty="0" smtClean="0"/>
              <a:t> </a:t>
            </a:r>
            <a:r>
              <a:rPr lang="ru-RU" b="1" dirty="0" smtClean="0"/>
              <a:t>России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8" name="Picture 2" descr="img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4800" y="381000"/>
            <a:ext cx="861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История гимна России</a:t>
            </a:r>
            <a:r>
              <a:rPr lang="ru-RU" sz="96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endParaRPr lang="ru-RU" sz="96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3352800" y="6248400"/>
            <a:ext cx="3048000" cy="609600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304800"/>
            <a:ext cx="3429000" cy="3429000"/>
          </a:xfrm>
        </p:spPr>
      </p:pic>
      <p:pic>
        <p:nvPicPr>
          <p:cNvPr id="21509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43000"/>
            <a:ext cx="3581400" cy="4525963"/>
          </a:xfrm>
        </p:spPr>
      </p:pic>
      <p:pic>
        <p:nvPicPr>
          <p:cNvPr id="2151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77000" y="1981200"/>
            <a:ext cx="2667000" cy="3657600"/>
          </a:xfrm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733800" y="3844925"/>
            <a:ext cx="243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</a:rPr>
              <a:t>Создается первый официальный гимн Российской империи 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5788025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Arial" charset="0"/>
              </a:rPr>
              <a:t>    Николай I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324600" y="5711825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Arial" charset="0"/>
              </a:rPr>
              <a:t>А.Ф.Львов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76600"/>
            <a:ext cx="8229600" cy="1219200"/>
          </a:xfrm>
        </p:spPr>
        <p:txBody>
          <a:bodyPr/>
          <a:lstStyle/>
          <a:p>
            <a:r>
              <a:rPr lang="ru-RU"/>
              <a:t>Первая мировая война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495800"/>
            <a:ext cx="2362200" cy="1676400"/>
          </a:xfrm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495800"/>
            <a:ext cx="1962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876800"/>
            <a:ext cx="24288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"/>
            <a:ext cx="34290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733800" y="800100"/>
            <a:ext cx="5410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latin typeface="Arial" charset="0"/>
              </a:rPr>
              <a:t>Решающим фактором в выборе "Марсельезы" было желание Временного правительства продемонстрировать свою верность зарубежным союзникам</a:t>
            </a:r>
            <a:r>
              <a:rPr lang="ru-RU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r>
              <a:rPr lang="ru-RU" sz="4000"/>
              <a:t>Революция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28600"/>
            <a:ext cx="1820863" cy="1981200"/>
          </a:xfrm>
        </p:spPr>
      </p:pic>
      <p:pic>
        <p:nvPicPr>
          <p:cNvPr id="24582" name="Picture 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89738" y="0"/>
            <a:ext cx="2125662" cy="2514600"/>
          </a:xfrm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685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352800"/>
            <a:ext cx="487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6186488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Arial" charset="0"/>
              </a:rPr>
              <a:t>       В 1922 г., после создания Союза Советских Социалистических Республик,              "Интернационал" был переутвержден как гимн нового государства 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2646363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Arial" charset="0"/>
              </a:rPr>
              <a:t>Датой официального утверждения "Интернационала" в качестве государственного гимна считается 10 января 1918 г.,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2743200" y="274638"/>
            <a:ext cx="3124200" cy="2239962"/>
          </a:xfrm>
        </p:spPr>
        <p:txBody>
          <a:bodyPr/>
          <a:lstStyle/>
          <a:p>
            <a:r>
              <a:rPr lang="ru-RU" sz="3200"/>
              <a:t>Великая Отечественная война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0"/>
            <a:ext cx="2379663" cy="2819400"/>
          </a:xfrm>
        </p:spPr>
      </p:pic>
      <p:pic>
        <p:nvPicPr>
          <p:cNvPr id="26630" name="Picture 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00863" y="4343400"/>
            <a:ext cx="2243137" cy="2514600"/>
          </a:xfrm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0"/>
            <a:ext cx="26733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648200"/>
            <a:ext cx="2276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943600" y="3116263"/>
            <a:ext cx="320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Arial" charset="0"/>
              </a:rPr>
              <a:t>И. В. Сталин 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2847975"/>
            <a:ext cx="594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</a:rPr>
              <a:t>В июле 1943 г. начала работу правительственная комиссия по созданию нового гимна, объявившая конкурс среди поэтов и композиторов. 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95600" y="4143375"/>
            <a:ext cx="3962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</a:rPr>
              <a:t>Окончательное прослушивание нового гимна СССР состоялось в Москве в Большом театре 28 декабря 1943 г. Присутствовал Сталин и все государственное и партийное руководство. Сталин остался доволен и распорядился исполнить гимн по радио в ночь с 31 декабря 1943 на 1 января 1944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86200" y="457200"/>
            <a:ext cx="5257800" cy="1828800"/>
          </a:xfrm>
        </p:spPr>
        <p:txBody>
          <a:bodyPr/>
          <a:lstStyle/>
          <a:p>
            <a:r>
              <a:rPr lang="ru-RU" sz="2400"/>
              <a:t>С 1955 г. гимн СССР всегда и всюду исполнялся без слов.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"/>
            <a:ext cx="3603625" cy="4038600"/>
          </a:xfrm>
        </p:spPr>
      </p:pic>
      <p:pic>
        <p:nvPicPr>
          <p:cNvPr id="28678" name="Picture 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2590800"/>
            <a:ext cx="3263900" cy="3657600"/>
          </a:xfrm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4471988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Arial" charset="0"/>
              </a:rPr>
              <a:t>Н. С. Хрущев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486400" y="6446838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Arial" charset="0"/>
              </a:rPr>
              <a:t>Л. И. Брежнев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28600" y="5110163"/>
            <a:ext cx="5181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latin typeface="Arial" charset="0"/>
              </a:rPr>
              <a:t>С 1 сентября 1977 года было введено повсеместное исполнение Гимна Советского Союза с новыми словами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4876800" cy="1143000"/>
          </a:xfrm>
        </p:spPr>
        <p:txBody>
          <a:bodyPr/>
          <a:lstStyle/>
          <a:p>
            <a:r>
              <a:rPr lang="ru-RU"/>
              <a:t>           1991 год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4652963"/>
            <a:ext cx="3276600" cy="2205037"/>
          </a:xfrm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724400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810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648200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248285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latin typeface="Arial" charset="0"/>
              </a:rPr>
              <a:t>Распад Советского Союза, кардинальные политические изменения и новые идейные ориентиры в жизни России потребовали новой Государственной символики </a:t>
            </a: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1000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1295400"/>
            <a:ext cx="5257800" cy="4148138"/>
          </a:xfrm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23939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4116388"/>
            <a:ext cx="412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Arial" charset="0"/>
              </a:rPr>
              <a:t>Б.Н. Ельцин</a:t>
            </a:r>
            <a:r>
              <a:rPr lang="ru-RU" sz="2800">
                <a:latin typeface="Arial" charset="0"/>
              </a:rPr>
              <a:t> 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-53975" y="5524500"/>
            <a:ext cx="925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Arial" charset="0"/>
              </a:rPr>
              <a:t>"Патриотическая песня" как Гимн России существовала, без слов, более десяти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2000год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295400"/>
            <a:ext cx="4343400" cy="3344863"/>
          </a:xfrm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254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4386263"/>
            <a:ext cx="3505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" charset="0"/>
              </a:rPr>
              <a:t>В.В. Путин 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881438" y="4545013"/>
            <a:ext cx="5262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Arial" charset="0"/>
              </a:rPr>
              <a:t>               </a:t>
            </a:r>
            <a:r>
              <a:rPr lang="ru-RU" sz="2400">
                <a:solidFill>
                  <a:srgbClr val="FF0000"/>
                </a:solidFill>
                <a:latin typeface="Arial" charset="0"/>
              </a:rPr>
              <a:t>В.В. Путин и С.Михалков</a:t>
            </a:r>
            <a:r>
              <a:rPr lang="ru-RU" sz="2800">
                <a:solidFill>
                  <a:srgbClr val="FF0000"/>
                </a:solidFill>
                <a:latin typeface="Arial" charset="0"/>
              </a:rPr>
              <a:t>  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04800" y="5248275"/>
            <a:ext cx="883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Arial" charset="0"/>
              </a:rPr>
              <a:t> </a:t>
            </a:r>
            <a:r>
              <a:rPr lang="ru-RU" sz="2400">
                <a:latin typeface="Arial" charset="0"/>
              </a:rPr>
              <a:t>Главное - чтобы гимн мог спеть любой живущий в нашей стране человек.</a:t>
            </a:r>
          </a:p>
          <a:p>
            <a:pPr algn="r"/>
            <a:r>
              <a:rPr lang="ru-RU" sz="2400">
                <a:latin typeface="Arial" charset="0"/>
              </a:rPr>
              <a:t> В.Я. Брюсов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0"/>
            <a:ext cx="8229600" cy="1600200"/>
          </a:xfrm>
        </p:spPr>
        <p:txBody>
          <a:bodyPr/>
          <a:lstStyle/>
          <a:p>
            <a:r>
              <a:rPr lang="ru-RU" sz="3200"/>
              <a:t>Древняя Русь получила свое богослужебное пение из Византии вместе с крещением в </a:t>
            </a:r>
            <a:r>
              <a:rPr lang="en-US" sz="3200"/>
              <a:t>x</a:t>
            </a:r>
            <a:r>
              <a:rPr lang="ru-RU" sz="3200"/>
              <a:t> веке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0"/>
            <a:ext cx="6019800" cy="4364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1371600"/>
            <a:ext cx="3276600" cy="4114800"/>
          </a:xfrm>
        </p:spPr>
        <p:txBody>
          <a:bodyPr/>
          <a:lstStyle/>
          <a:p>
            <a:pPr algn="l"/>
            <a:r>
              <a:rPr lang="ru-RU" sz="2800"/>
              <a:t>Создан хор «государственных певчих дьяков».</a:t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800"/>
              <a:t>Хор исполнял духовные песнопения гимнического характера.</a:t>
            </a:r>
            <a:endParaRPr lang="ru-RU" sz="4000"/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791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953000" cy="6858000"/>
          </a:xfrm>
        </p:spPr>
      </p:pic>
      <p:sp>
        <p:nvSpPr>
          <p:cNvPr id="819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228600"/>
            <a:ext cx="4038600" cy="6629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Первое появление на Руси </a:t>
            </a:r>
            <a:r>
              <a:rPr lang="ru-RU" i="1"/>
              <a:t>светских</a:t>
            </a:r>
            <a:r>
              <a:rPr lang="ru-RU"/>
              <a:t> музыкальных произведений официально-гимнического характера. наблюдается в начале 18-го века во времена правления Пётра 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181600"/>
            <a:ext cx="8305800" cy="1447800"/>
          </a:xfrm>
        </p:spPr>
        <p:txBody>
          <a:bodyPr/>
          <a:lstStyle/>
          <a:p>
            <a:r>
              <a:rPr lang="ru-RU" sz="3200"/>
              <a:t>Своеобразный музыкальный символ могущества России это - "Марш Лейб-гвардии Преображенского полка"</a:t>
            </a:r>
            <a:r>
              <a:rPr lang="ru-RU" sz="4000"/>
              <a:t>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0"/>
            <a:ext cx="57912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spect="1" noChangeArrowheads="1"/>
          </p:cNvSpPr>
          <p:nvPr>
            <p:ph type="title"/>
          </p:nvPr>
        </p:nvSpPr>
        <p:spPr>
          <a:xfrm>
            <a:off x="0" y="6324600"/>
            <a:ext cx="4419600" cy="533400"/>
          </a:xfrm>
        </p:spPr>
        <p:txBody>
          <a:bodyPr/>
          <a:lstStyle/>
          <a:p>
            <a:r>
              <a:rPr lang="ru-RU" sz="2800">
                <a:solidFill>
                  <a:srgbClr val="FF0000"/>
                </a:solidFill>
              </a:rPr>
              <a:t>Екатерина II</a:t>
            </a:r>
            <a:r>
              <a:rPr lang="ru-RU" sz="4000"/>
              <a:t>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95800" cy="6126163"/>
          </a:xfrm>
        </p:spPr>
      </p:pic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 </a:t>
            </a:r>
            <a:r>
              <a:rPr lang="ru-RU" sz="2000"/>
              <a:t>Во время царствования императрицы Екатерины II (1762-1796)композитором О. И. Козловским на стихи Г. Р. Державина был написан торжественный полонез "Гром победы раздавайся".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</a:t>
            </a:r>
          </a:p>
          <a:p>
            <a:pPr>
              <a:lnSpc>
                <a:spcPct val="80000"/>
              </a:lnSpc>
            </a:pPr>
            <a:r>
              <a:rPr lang="ru-RU" sz="2000"/>
              <a:t>Впервые он был исполнен в 1791 г.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</a:t>
            </a:r>
          </a:p>
          <a:p>
            <a:pPr>
              <a:lnSpc>
                <a:spcPct val="80000"/>
              </a:lnSpc>
            </a:pPr>
            <a:r>
              <a:rPr lang="ru-RU" sz="2000"/>
              <a:t>"Гром победы" стал звучать в ответственные моменты важнейших придворных церемоний</a:t>
            </a:r>
            <a:r>
              <a:rPr lang="ru-RU" sz="2000" i="1"/>
              <a:t>. (исполнялся он и в войну 1812 г., но уже с другими словами: "Гром оружий, раздавайся!. Раздавайся трубный глас, Сонм героев, подвизайся, Александр предводит вас!")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400800"/>
            <a:ext cx="3505200" cy="457200"/>
          </a:xfrm>
        </p:spPr>
        <p:txBody>
          <a:bodyPr/>
          <a:lstStyle/>
          <a:p>
            <a:r>
              <a:rPr lang="ru-RU" sz="4000">
                <a:solidFill>
                  <a:srgbClr val="FF0000"/>
                </a:solidFill>
              </a:rPr>
              <a:t>Павел I</a:t>
            </a:r>
            <a:r>
              <a:rPr lang="ru-RU" sz="4000"/>
              <a:t> 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457200"/>
            <a:ext cx="4419600" cy="5668963"/>
          </a:xfrm>
        </p:spPr>
      </p:pic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85800"/>
            <a:ext cx="40386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          С воцарением императора Павла I полонез "Гром победы" надолго исчезает из музыкального обихода России. Господствующее положение занимает военная музыка. Но именно при Павле I родился гимн, которому суждено было на многие десятилетия стать полуофициальным символом российской государственности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029200"/>
            <a:ext cx="8229600" cy="1447800"/>
          </a:xfrm>
        </p:spPr>
        <p:txBody>
          <a:bodyPr/>
          <a:lstStyle/>
          <a:p>
            <a:r>
              <a:rPr lang="ru-RU" sz="2400"/>
              <a:t>По воле Павла I им стал  духовный гимн "Коль славен наш Господь в Сионе" написанный великим русским композитором XVIII в. Д. Ф. Бартнянским на слова поэта М.Н. Хераскова.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304800"/>
            <a:ext cx="6172200" cy="4606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562600"/>
            <a:ext cx="3581400" cy="533400"/>
          </a:xfrm>
        </p:spPr>
        <p:txBody>
          <a:bodyPr/>
          <a:lstStyle/>
          <a:p>
            <a:r>
              <a:rPr lang="ru-RU" sz="4000">
                <a:solidFill>
                  <a:srgbClr val="FF0000"/>
                </a:solidFill>
              </a:rPr>
              <a:t>Александр I</a:t>
            </a:r>
            <a:r>
              <a:rPr lang="ru-RU" sz="4000"/>
              <a:t> 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81000"/>
            <a:ext cx="4402138" cy="5029200"/>
          </a:xfrm>
        </p:spPr>
      </p:pic>
      <p:sp>
        <p:nvSpPr>
          <p:cNvPr id="1946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57800" y="304800"/>
            <a:ext cx="3429000" cy="58213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/>
              <a:t>     Россия обретает новый музыкальный символ государственности </a:t>
            </a:r>
          </a:p>
          <a:p>
            <a:endParaRPr lang="ru-RU" sz="200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0488" y="1524000"/>
            <a:ext cx="39131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181600" y="5951538"/>
            <a:ext cx="396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Arial" charset="0"/>
              </a:rPr>
              <a:t> В.А. Жуковский</a:t>
            </a:r>
            <a:r>
              <a:rPr lang="ru-RU" sz="32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162</TotalTime>
  <Words>396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Tahoma</vt:lpstr>
      <vt:lpstr>Times New Roman</vt:lpstr>
      <vt:lpstr>Wingdings</vt:lpstr>
      <vt:lpstr>Разрез</vt:lpstr>
      <vt:lpstr>История гимна России </vt:lpstr>
      <vt:lpstr>Древняя Русь получила свое богослужебное пение из Византии вместе с крещением в x веке</vt:lpstr>
      <vt:lpstr>Создан хор «государственных певчих дьяков».  Хор исполнял духовные песнопения гимнического характера.</vt:lpstr>
      <vt:lpstr>Слайд 4</vt:lpstr>
      <vt:lpstr>Своеобразный музыкальный символ могущества России это - "Марш Лейб-гвардии Преображенского полка" </vt:lpstr>
      <vt:lpstr>Екатерина II </vt:lpstr>
      <vt:lpstr>Павел I </vt:lpstr>
      <vt:lpstr>По воле Павла I им стал  духовный гимн "Коль славен наш Господь в Сионе" написанный великим русским композитором XVIII в. Д. Ф. Бартнянским на слова поэта М.Н. Хераскова.</vt:lpstr>
      <vt:lpstr>Александр I </vt:lpstr>
      <vt:lpstr>Слайд 10</vt:lpstr>
      <vt:lpstr>Первая мировая война</vt:lpstr>
      <vt:lpstr>Революция</vt:lpstr>
      <vt:lpstr>Великая Отечественная война</vt:lpstr>
      <vt:lpstr>С 1955 г. гимн СССР всегда и всюду исполнялся без слов.</vt:lpstr>
      <vt:lpstr>           1991 год</vt:lpstr>
      <vt:lpstr>Слайд 16</vt:lpstr>
      <vt:lpstr>2000год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2</cp:revision>
  <cp:lastPrinted>1601-01-01T00:00:00Z</cp:lastPrinted>
  <dcterms:created xsi:type="dcterms:W3CDTF">1601-01-01T00:00:00Z</dcterms:created>
  <dcterms:modified xsi:type="dcterms:W3CDTF">2011-12-13T12:10:10Z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