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F47FBB-E639-4592-A294-53CFEBDE07FE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1EE626-68BA-48EA-B811-B940654502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udomanenko\Downloads\kis_logotyp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7983242" cy="189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krasar.com/ksa1/images/okompani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1385529"/>
            <a:ext cx="2175690" cy="32676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96552" y="322408"/>
            <a:ext cx="2457440" cy="992189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 нас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1357298"/>
            <a:ext cx="6143668" cy="45720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400" dirty="0" smtClean="0"/>
              <a:t>«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Компания Системного Интегрирования</a:t>
            </a:r>
            <a:r>
              <a:rPr lang="ru-RU" sz="1400" dirty="0" smtClean="0"/>
              <a:t>» – молодая быстро развивающаяся компания, которая </a:t>
            </a:r>
            <a:r>
              <a:rPr lang="ru-RU" sz="1400" dirty="0"/>
              <a:t>работает на рынке информационных технологий с заказчиками из различных секторов экономики. </a:t>
            </a:r>
            <a:r>
              <a:rPr lang="ru-RU" sz="1400" dirty="0" smtClean="0"/>
              <a:t> Мы </a:t>
            </a:r>
            <a:r>
              <a:rPr lang="ru-RU" sz="1400" dirty="0"/>
              <a:t>создаем </a:t>
            </a:r>
            <a:r>
              <a:rPr lang="ru-RU" sz="1400" dirty="0" smtClean="0"/>
              <a:t>как простые, так и </a:t>
            </a:r>
            <a:r>
              <a:rPr lang="ru-RU" sz="1400" dirty="0"/>
              <a:t>сложные </a:t>
            </a:r>
            <a:r>
              <a:rPr lang="ru-RU" sz="1400" dirty="0" smtClean="0"/>
              <a:t>решения в сфере ИТ.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/>
              <a:t>Основные направления деятельности</a:t>
            </a:r>
            <a:r>
              <a:rPr lang="en-US" sz="1400" dirty="0" smtClean="0"/>
              <a:t>:</a:t>
            </a:r>
          </a:p>
          <a:p>
            <a:pPr algn="just"/>
            <a:endParaRPr lang="en-US" sz="1400" dirty="0"/>
          </a:p>
          <a:p>
            <a:pPr algn="just">
              <a:buFont typeface="Wingdings" pitchFamily="2" charset="2"/>
              <a:buChar char="§"/>
            </a:pPr>
            <a:r>
              <a:rPr lang="en-US" sz="1400" dirty="0" smtClean="0"/>
              <a:t> </a:t>
            </a:r>
            <a:r>
              <a:rPr lang="ru-RU" sz="1400" dirty="0" smtClean="0"/>
              <a:t>Размещение </a:t>
            </a:r>
            <a:r>
              <a:rPr lang="ru-RU" sz="1400" dirty="0"/>
              <a:t>информации заказчика (хостинг для корпоративных клиентов);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400" dirty="0" smtClean="0"/>
              <a:t> </a:t>
            </a:r>
            <a:r>
              <a:rPr lang="ru-RU" sz="1400" dirty="0" smtClean="0"/>
              <a:t>Услуги </a:t>
            </a:r>
            <a:r>
              <a:rPr lang="ru-RU" sz="1400" dirty="0"/>
              <a:t>технической поддержки</a:t>
            </a:r>
            <a:r>
              <a:rPr lang="ru-RU" sz="1400" dirty="0" smtClean="0"/>
              <a:t>;</a:t>
            </a:r>
            <a:endParaRPr lang="en-US" sz="14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1400" dirty="0" smtClean="0"/>
              <a:t> </a:t>
            </a:r>
            <a:r>
              <a:rPr lang="ru-RU" sz="1400" dirty="0" smtClean="0"/>
              <a:t>Услуги биллинга, </a:t>
            </a:r>
            <a:r>
              <a:rPr lang="ru-RU" sz="1400" dirty="0"/>
              <a:t>транспортных платформ и маршрутизации трафика;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400" dirty="0" smtClean="0"/>
              <a:t> </a:t>
            </a:r>
            <a:r>
              <a:rPr lang="ru-RU" sz="1400" dirty="0" smtClean="0"/>
              <a:t>Создание </a:t>
            </a:r>
            <a:r>
              <a:rPr lang="ru-RU" sz="1400" dirty="0"/>
              <a:t>высоконагруженных отказоустойчивых систем;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400" dirty="0" smtClean="0"/>
              <a:t> </a:t>
            </a:r>
            <a:r>
              <a:rPr lang="ru-RU" sz="1400" dirty="0" smtClean="0"/>
              <a:t>Подготовка </a:t>
            </a:r>
            <a:r>
              <a:rPr lang="ru-RU" sz="1400" dirty="0"/>
              <a:t>и создание отказоустойчивой ИТ-инфраструктуры предприятия с использованием виртуализации;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400" dirty="0" smtClean="0"/>
              <a:t> </a:t>
            </a:r>
            <a:r>
              <a:rPr lang="ru-RU" sz="1400" dirty="0" smtClean="0"/>
              <a:t>Поставка </a:t>
            </a:r>
            <a:r>
              <a:rPr lang="ru-RU" sz="1400" dirty="0"/>
              <a:t>оборудования и программного обеспечения всемирно известных вендоров (</a:t>
            </a:r>
            <a:r>
              <a:rPr lang="ru-RU" sz="1400" dirty="0" err="1"/>
              <a:t>Oracle,IBM</a:t>
            </a:r>
            <a:r>
              <a:rPr lang="ru-RU" sz="1400" dirty="0"/>
              <a:t>, HP, Cisco, </a:t>
            </a:r>
            <a:r>
              <a:rPr lang="ru-RU" sz="1400" dirty="0" err="1"/>
              <a:t>Juniperи</a:t>
            </a:r>
            <a:r>
              <a:rPr lang="ru-RU" sz="1400" dirty="0"/>
              <a:t> др.);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400" dirty="0" smtClean="0"/>
              <a:t> </a:t>
            </a:r>
            <a:r>
              <a:rPr lang="ru-RU" sz="1400" dirty="0" smtClean="0"/>
              <a:t>Разработка </a:t>
            </a:r>
            <a:r>
              <a:rPr lang="ru-RU" sz="1400" dirty="0"/>
              <a:t>специализированного ПО;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400" dirty="0" smtClean="0"/>
              <a:t> </a:t>
            </a:r>
            <a:r>
              <a:rPr lang="ru-RU" sz="1400" dirty="0" smtClean="0"/>
              <a:t>Аналитика</a:t>
            </a:r>
            <a:r>
              <a:rPr lang="ru-RU" sz="1400" dirty="0"/>
              <a:t>, аудит и консалтинг в области информационных технологий. Обследование существующей инфраструктуры заказчика и создание планов ее развития;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400" dirty="0" smtClean="0"/>
              <a:t> </a:t>
            </a:r>
            <a:r>
              <a:rPr lang="ru-RU" sz="1400" dirty="0" smtClean="0"/>
              <a:t>Разработка </a:t>
            </a:r>
            <a:r>
              <a:rPr lang="ru-RU" sz="1400" dirty="0"/>
              <a:t>уникальных систем документооборота и отслеживания движения документов на бумажных носителях.</a:t>
            </a:r>
          </a:p>
          <a:p>
            <a:pPr algn="just"/>
            <a:endParaRPr lang="ru-RU" sz="1400" dirty="0"/>
          </a:p>
          <a:p>
            <a:pPr algn="just"/>
            <a:endParaRPr lang="ru-RU" sz="1400" dirty="0" smtClean="0"/>
          </a:p>
          <a:p>
            <a:pPr algn="l"/>
            <a:endParaRPr lang="ru-RU" sz="1400" dirty="0" smtClean="0"/>
          </a:p>
          <a:p>
            <a:pPr algn="just"/>
            <a:endParaRPr lang="ru-RU" sz="2200" dirty="0"/>
          </a:p>
        </p:txBody>
      </p:sp>
      <p:pic>
        <p:nvPicPr>
          <p:cNvPr id="2050" name="Picture 2" descr="http://csimoscow.org/templates/vt_marketing/css/styles/vt_logo_styl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030" y="116632"/>
            <a:ext cx="169545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6" name="Picture 10" descr="http://www2.utmn.ru/images/117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9" y="4149080"/>
            <a:ext cx="1340222" cy="753875"/>
          </a:xfrm>
          <a:prstGeom prst="rect">
            <a:avLst/>
          </a:prstGeom>
          <a:noFill/>
        </p:spPr>
      </p:pic>
      <p:pic>
        <p:nvPicPr>
          <p:cNvPr id="14342" name="Picture 6" descr="http://www.superma.at/wp-content/uploads/2012/05/superma_tv_multimed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158685"/>
            <a:ext cx="969313" cy="969313"/>
          </a:xfrm>
          <a:prstGeom prst="rect">
            <a:avLst/>
          </a:prstGeom>
          <a:noFill/>
        </p:spPr>
      </p:pic>
      <p:pic>
        <p:nvPicPr>
          <p:cNvPr id="14344" name="Picture 8" descr="http://thenews.kz/static/news/5/c/5c6JRX5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207050"/>
            <a:ext cx="1193109" cy="1069822"/>
          </a:xfrm>
          <a:prstGeom prst="rect">
            <a:avLst/>
          </a:prstGeom>
          <a:noFill/>
        </p:spPr>
      </p:pic>
      <p:pic>
        <p:nvPicPr>
          <p:cNvPr id="14340" name="Picture 4" descr="http://morethanaminute.com/wp-content/uploads/2012/09/Strateg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9217" y="2158593"/>
            <a:ext cx="1148775" cy="8615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479648"/>
            <a:ext cx="5656142" cy="8611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Принципы работы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1357298"/>
            <a:ext cx="6143668" cy="52864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400" dirty="0" smtClean="0"/>
              <a:t>Для достижения по-настоящему качественного результата процесс управления нашими проектами состоит из следующих стадий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Аналитика.</a:t>
            </a:r>
          </a:p>
          <a:p>
            <a:pPr algn="just"/>
            <a:r>
              <a:rPr lang="ru-RU" sz="1400" dirty="0" smtClean="0"/>
              <a:t>Первична в любом проекте. </a:t>
            </a:r>
            <a:r>
              <a:rPr lang="ru-RU" sz="1400" dirty="0"/>
              <a:t>Это то, с чего мы всегда начинаем свою работу. Этот этап работы дает и нам, и Заказчику не только цифры и факты, а общее понимание ситуации</a:t>
            </a:r>
            <a:r>
              <a:rPr lang="ru-RU" sz="1400" dirty="0" smtClean="0"/>
              <a:t>.</a:t>
            </a:r>
          </a:p>
          <a:p>
            <a:pPr algn="just"/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Стратегия.</a:t>
            </a:r>
          </a:p>
          <a:p>
            <a:pPr algn="just"/>
            <a:r>
              <a:rPr lang="ru-RU" sz="1400" dirty="0"/>
              <a:t>Результат аналитики это еще не всё, что требуется для успешного развития </a:t>
            </a:r>
            <a:r>
              <a:rPr lang="ru-RU" sz="1400" dirty="0" err="1"/>
              <a:t>ИТ-проекта</a:t>
            </a:r>
            <a:r>
              <a:rPr lang="ru-RU" sz="1400" dirty="0"/>
              <a:t> в рамках компании. Очень важно, еще на этапе проектирования будущей </a:t>
            </a:r>
            <a:r>
              <a:rPr lang="ru-RU" sz="1400" dirty="0" err="1"/>
              <a:t>ИТ-системы</a:t>
            </a:r>
            <a:r>
              <a:rPr lang="ru-RU" sz="1400" dirty="0"/>
              <a:t> уделить достаточно внимания ее развитию</a:t>
            </a:r>
            <a:r>
              <a:rPr lang="ru-RU" sz="1400" dirty="0" smtClean="0"/>
              <a:t>.</a:t>
            </a:r>
          </a:p>
          <a:p>
            <a:pPr algn="l"/>
            <a:endParaRPr lang="ru-RU" sz="1400" dirty="0" smtClean="0"/>
          </a:p>
          <a:p>
            <a:pPr algn="just"/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Интеграция.</a:t>
            </a:r>
          </a:p>
          <a:p>
            <a:pPr algn="just"/>
            <a:r>
              <a:rPr lang="ru-RU" sz="1400" dirty="0" smtClean="0"/>
              <a:t>Этап </a:t>
            </a:r>
            <a:r>
              <a:rPr lang="ru-RU" sz="1400" dirty="0"/>
              <a:t>внедрения </a:t>
            </a:r>
            <a:r>
              <a:rPr lang="ru-RU" sz="1400" dirty="0" err="1"/>
              <a:t>ИТ-решения</a:t>
            </a:r>
            <a:r>
              <a:rPr lang="ru-RU" sz="1400" dirty="0"/>
              <a:t> в существующую инфраструктуру предприятия.</a:t>
            </a:r>
            <a:endParaRPr lang="ru-RU" sz="1400" dirty="0" smtClean="0"/>
          </a:p>
          <a:p>
            <a:pPr algn="l"/>
            <a:endParaRPr lang="ru-RU" sz="1400" dirty="0" smtClean="0"/>
          </a:p>
          <a:p>
            <a:pPr algn="just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Разработка.</a:t>
            </a:r>
          </a:p>
          <a:p>
            <a:pPr algn="just"/>
            <a:r>
              <a:rPr lang="ru-RU" sz="1400" dirty="0"/>
              <a:t>Не все решения могут быть внедрены Заказчику без проведения доработок или производства дополнительных модулей. Существуют и отрасли, решения для которых просто не существуют, либо настолько неповоротливы, громоздки и дороги, что не могут автоматизировать те, процессы, которые необходимы Заказчику.</a:t>
            </a:r>
            <a:endParaRPr lang="ru-RU" sz="2200" dirty="0"/>
          </a:p>
        </p:txBody>
      </p:sp>
      <p:pic>
        <p:nvPicPr>
          <p:cNvPr id="3074" name="Picture 2" descr="http://csimoscow.org/templates/vt_marketing/css/styles/vt_logo_style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030" y="116632"/>
            <a:ext cx="169545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994" y="404664"/>
            <a:ext cx="7600358" cy="8611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Аппаратная составляющая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1357298"/>
            <a:ext cx="6143668" cy="55007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400" dirty="0" smtClean="0"/>
              <a:t>«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Компания Системного Интегрирования</a:t>
            </a:r>
            <a:r>
              <a:rPr lang="ru-RU" sz="1400" dirty="0" smtClean="0"/>
              <a:t>» готова предложить подбор, поставку и пуско-наладку любого оборудования. Как в рамках комплексного проекта, включающего аппаратуру и ПО, так и в рамках автономной поставки.</a:t>
            </a:r>
          </a:p>
          <a:p>
            <a:pPr algn="just"/>
            <a:endParaRPr lang="ru-RU" sz="500" dirty="0"/>
          </a:p>
          <a:p>
            <a:pPr algn="just"/>
            <a:r>
              <a:rPr lang="ru-RU" sz="1400" b="1" dirty="0" smtClean="0"/>
              <a:t>Oracle.</a:t>
            </a:r>
            <a:endParaRPr lang="ru-RU" sz="1400" dirty="0"/>
          </a:p>
          <a:p>
            <a:pPr algn="just"/>
            <a:r>
              <a:rPr lang="ru-RU" sz="1400" dirty="0"/>
              <a:t>Оборудование от этого </a:t>
            </a:r>
            <a:r>
              <a:rPr lang="ru-RU" sz="1400" dirty="0" err="1"/>
              <a:t>вендора</a:t>
            </a:r>
            <a:r>
              <a:rPr lang="ru-RU" sz="1400" dirty="0"/>
              <a:t> по праву считается одним из лучших на рынке за счет использования инновационных технологий, призванных эффективно улучшать работу сервисов на оборудовании ORACLE. Решения на базе SPARC обладают беспрецедентной производительностью, а комплексные системы по принципу ORACLE-ON-ORACLE обладают потрясающей эффективностью и выгодно отличаются по цене от своих конкурентов</a:t>
            </a:r>
            <a:r>
              <a:rPr lang="ru-RU" sz="1400" dirty="0" smtClean="0"/>
              <a:t>. </a:t>
            </a:r>
            <a:endParaRPr lang="ru-RU" sz="1400" dirty="0"/>
          </a:p>
          <a:p>
            <a:pPr algn="just"/>
            <a:r>
              <a:rPr lang="ru-RU" sz="1400" b="1" dirty="0" smtClean="0"/>
              <a:t>CISCO.</a:t>
            </a:r>
            <a:endParaRPr lang="ru-RU" sz="1400" dirty="0"/>
          </a:p>
          <a:p>
            <a:pPr algn="just"/>
            <a:r>
              <a:rPr lang="ru-RU" sz="1400" dirty="0"/>
              <a:t>Оборудование этого </a:t>
            </a:r>
            <a:r>
              <a:rPr lang="ru-RU" sz="1400" dirty="0" err="1"/>
              <a:t>вендора</a:t>
            </a:r>
            <a:r>
              <a:rPr lang="ru-RU" sz="1400" dirty="0"/>
              <a:t> не нуждается в представлении. В линейке продуктов Cisco содержатся самые разнообразные решения, способные удовлетворить спрос самого взыскательного клиента. Сетевое оборудование, оборудование телефонии, серверные решения - все они знакомы рынку и пользуются заслуженной популярностью и устойчивым спросом.</a:t>
            </a:r>
          </a:p>
          <a:p>
            <a:pPr algn="just"/>
            <a:r>
              <a:rPr lang="ru-RU" sz="1400" b="1" dirty="0" smtClean="0"/>
              <a:t>Juniper </a:t>
            </a:r>
            <a:r>
              <a:rPr lang="ru-RU" sz="1400" b="1" dirty="0" err="1" smtClean="0"/>
              <a:t>Networks</a:t>
            </a:r>
            <a:r>
              <a:rPr lang="ru-RU" sz="1400" b="1" dirty="0" smtClean="0"/>
              <a:t>.</a:t>
            </a:r>
            <a:endParaRPr lang="ru-RU" sz="1400" dirty="0"/>
          </a:p>
          <a:p>
            <a:pPr algn="just"/>
            <a:r>
              <a:rPr lang="ru-RU" sz="1400" dirty="0"/>
              <a:t>Инновационные разработки Juniper </a:t>
            </a:r>
            <a:r>
              <a:rPr lang="ru-RU" sz="1400" dirty="0" err="1"/>
              <a:t>Networks</a:t>
            </a:r>
            <a:r>
              <a:rPr lang="ru-RU" sz="1400" dirty="0"/>
              <a:t> обеспечивают постоянный поток новых идей. Решения обладают более высокой производительностью, обеспечивают лучшую защиту, поддерживают больше функций и в то же время позволяют сократить расходы. К этому стремится любая компания</a:t>
            </a:r>
            <a:r>
              <a:rPr lang="ru-RU" sz="1400" dirty="0" smtClean="0"/>
              <a:t>.</a:t>
            </a:r>
          </a:p>
          <a:p>
            <a:pPr algn="just"/>
            <a:endParaRPr lang="ru-RU" sz="500" dirty="0" smtClean="0"/>
          </a:p>
          <a:p>
            <a:pPr algn="l"/>
            <a:r>
              <a:rPr lang="ru-RU" sz="1400" b="1" dirty="0"/>
              <a:t>Другое </a:t>
            </a:r>
            <a:r>
              <a:rPr lang="ru-RU" sz="1400" b="1" dirty="0" smtClean="0"/>
              <a:t>оборудование.</a:t>
            </a:r>
            <a:endParaRPr lang="ru-RU" sz="1400" dirty="0"/>
          </a:p>
          <a:p>
            <a:pPr algn="l"/>
            <a:r>
              <a:rPr lang="ru-RU" sz="1400" dirty="0"/>
              <a:t>Среди всего многообразия вендоров мы осуществляем подбор и поставку оборудования под конкретные задачи наших клиентов. Автоматизированные рабочие места, серверное и сетевое оборудование - это специализация нашей компании.</a:t>
            </a:r>
          </a:p>
          <a:p>
            <a:pPr algn="just"/>
            <a:endParaRPr lang="ru-RU" sz="1400" dirty="0"/>
          </a:p>
          <a:p>
            <a:pPr algn="just"/>
            <a:endParaRPr lang="ru-RU" sz="1400" dirty="0" smtClean="0"/>
          </a:p>
          <a:p>
            <a:pPr algn="just"/>
            <a:endParaRPr lang="ru-RU" sz="1400" dirty="0"/>
          </a:p>
          <a:p>
            <a:pPr algn="just"/>
            <a:endParaRPr lang="ru-RU" sz="1400" dirty="0" smtClean="0"/>
          </a:p>
          <a:p>
            <a:pPr algn="l"/>
            <a:endParaRPr lang="ru-RU" sz="1400" dirty="0" smtClean="0"/>
          </a:p>
          <a:p>
            <a:pPr algn="just"/>
            <a:endParaRPr lang="ru-RU" sz="2200" dirty="0"/>
          </a:p>
        </p:txBody>
      </p:sp>
      <p:pic>
        <p:nvPicPr>
          <p:cNvPr id="15364" name="Picture 4" descr="http://s019.radikal.ru/i637/1207/28/df6a6726ac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038" y="1556792"/>
            <a:ext cx="1323525" cy="990576"/>
          </a:xfrm>
          <a:prstGeom prst="rect">
            <a:avLst/>
          </a:prstGeom>
          <a:noFill/>
        </p:spPr>
      </p:pic>
      <p:pic>
        <p:nvPicPr>
          <p:cNvPr id="15366" name="Picture 6" descr="http://www.ece.umd.edu/~gangqu/images/cis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038" y="2771238"/>
            <a:ext cx="1357322" cy="740694"/>
          </a:xfrm>
          <a:prstGeom prst="rect">
            <a:avLst/>
          </a:prstGeom>
          <a:noFill/>
        </p:spPr>
      </p:pic>
      <p:pic>
        <p:nvPicPr>
          <p:cNvPr id="15368" name="Picture 8" descr="http://belkashop.com.ua/products_pictures/pub_33_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985684"/>
            <a:ext cx="1571636" cy="785818"/>
          </a:xfrm>
          <a:prstGeom prst="rect">
            <a:avLst/>
          </a:prstGeom>
          <a:noFill/>
        </p:spPr>
      </p:pic>
      <p:pic>
        <p:nvPicPr>
          <p:cNvPr id="4098" name="Picture 2" descr="http://csimoscow.org/templates/vt_marketing/css/styles/vt_logo_style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69545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1571612"/>
            <a:ext cx="6143668" cy="5500702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ООО «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Компания Системного Интегрирования</a:t>
            </a:r>
            <a:r>
              <a:rPr lang="ru-RU" sz="1400" dirty="0" smtClean="0"/>
              <a:t>»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Наш </a:t>
            </a:r>
            <a:r>
              <a:rPr lang="ru-RU" sz="1400" b="1" dirty="0"/>
              <a:t>адрес:</a:t>
            </a:r>
            <a:r>
              <a:rPr lang="ru-RU" sz="1400" dirty="0"/>
              <a:t> 141006, МО, г. Мытищи, ул. Хлебозаводская, </a:t>
            </a:r>
            <a:r>
              <a:rPr lang="ru-RU" sz="1400" dirty="0" smtClean="0"/>
              <a:t>д.6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Телефон </a:t>
            </a:r>
            <a:r>
              <a:rPr lang="ru-RU" sz="1400" b="1" dirty="0"/>
              <a:t>отдела продаж:</a:t>
            </a:r>
            <a:r>
              <a:rPr lang="ru-RU" sz="1400" dirty="0"/>
              <a:t> +7 495 767 </a:t>
            </a:r>
            <a:r>
              <a:rPr lang="ru-RU" sz="1400" dirty="0" smtClean="0"/>
              <a:t>2179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Телефон </a:t>
            </a:r>
            <a:r>
              <a:rPr lang="ru-RU" sz="1400" b="1" dirty="0"/>
              <a:t>бухгалтерии:</a:t>
            </a:r>
            <a:r>
              <a:rPr lang="ru-RU" sz="1400" dirty="0"/>
              <a:t> +7 926 426 </a:t>
            </a:r>
            <a:r>
              <a:rPr lang="ru-RU" sz="1400" dirty="0" smtClean="0"/>
              <a:t>1066</a:t>
            </a:r>
            <a:endParaRPr lang="en-US" sz="14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1400" b="1" dirty="0" smtClean="0"/>
              <a:t>Электронная почта</a:t>
            </a:r>
            <a:r>
              <a:rPr lang="en-US" sz="1400" b="1" dirty="0" smtClean="0"/>
              <a:t>:</a:t>
            </a:r>
            <a:r>
              <a:rPr lang="ru-RU" sz="1400" b="1" dirty="0" smtClean="0"/>
              <a:t> </a:t>
            </a:r>
            <a:r>
              <a:rPr lang="en-US" sz="1400" dirty="0" smtClean="0"/>
              <a:t>info@csimoscow.ru</a:t>
            </a:r>
          </a:p>
          <a:p>
            <a:pPr algn="just"/>
            <a:endParaRPr lang="ru-RU" sz="1400" dirty="0"/>
          </a:p>
          <a:p>
            <a:pPr algn="just"/>
            <a:endParaRPr lang="ru-RU" sz="1400" dirty="0" smtClean="0"/>
          </a:p>
          <a:p>
            <a:pPr algn="just"/>
            <a:endParaRPr lang="ru-RU" sz="1400" dirty="0" smtClean="0"/>
          </a:p>
          <a:p>
            <a:endParaRPr lang="ru-RU" sz="1400" dirty="0"/>
          </a:p>
          <a:p>
            <a:pPr algn="just"/>
            <a:endParaRPr lang="ru-RU" sz="1400" dirty="0"/>
          </a:p>
          <a:p>
            <a:pPr algn="just"/>
            <a:endParaRPr lang="ru-RU" sz="1400" dirty="0" smtClean="0"/>
          </a:p>
          <a:p>
            <a:pPr algn="just"/>
            <a:endParaRPr lang="ru-RU" sz="1400" dirty="0"/>
          </a:p>
          <a:p>
            <a:pPr algn="just"/>
            <a:endParaRPr lang="ru-RU" sz="1400" dirty="0" smtClean="0"/>
          </a:p>
          <a:p>
            <a:pPr algn="l"/>
            <a:endParaRPr lang="ru-RU" sz="1400" dirty="0" smtClean="0"/>
          </a:p>
          <a:p>
            <a:pPr algn="just"/>
            <a:endParaRPr lang="ru-RU" sz="22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364062" y="230783"/>
            <a:ext cx="536811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Наши контакты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388" name="Picture 4" descr="http://zamkimaster.ru/zvono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214554"/>
            <a:ext cx="1977837" cy="1990708"/>
          </a:xfrm>
          <a:prstGeom prst="rect">
            <a:avLst/>
          </a:prstGeom>
          <a:noFill/>
        </p:spPr>
      </p:pic>
      <p:pic>
        <p:nvPicPr>
          <p:cNvPr id="5122" name="Picture 2" descr="http://csimoscow.org/templates/vt_marketing/css/styles/vt_logo_styl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030" y="116632"/>
            <a:ext cx="169545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496"/>
            <a:ext cx="9144000" cy="4000504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Спасибо за внимание!</a:t>
            </a:r>
            <a:endParaRPr lang="en-US" sz="3400" b="1" dirty="0" smtClean="0">
              <a:solidFill>
                <a:schemeClr val="tx1"/>
              </a:solidFill>
            </a:endParaRP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2200" dirty="0"/>
          </a:p>
        </p:txBody>
      </p:sp>
      <p:pic>
        <p:nvPicPr>
          <p:cNvPr id="4" name="Picture 2" descr="http://csimoscow.org/templates/vt_marketing/css/styles/vt_logo_styl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030" y="116632"/>
            <a:ext cx="169545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277</Words>
  <Application>Microsoft Office PowerPoint</Application>
  <PresentationFormat>Экран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Презентация PowerPoint</vt:lpstr>
      <vt:lpstr>О нас</vt:lpstr>
      <vt:lpstr>Принципы работы</vt:lpstr>
      <vt:lpstr>Аппаратная составляющая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Емельянов Алексей</dc:creator>
  <cp:lastModifiedBy>Рудоманенко Иван Владимирович</cp:lastModifiedBy>
  <cp:revision>13</cp:revision>
  <dcterms:created xsi:type="dcterms:W3CDTF">2014-07-29T09:18:02Z</dcterms:created>
  <dcterms:modified xsi:type="dcterms:W3CDTF">2014-09-10T06:26:43Z</dcterms:modified>
</cp:coreProperties>
</file>