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8" r:id="rId2"/>
    <p:sldId id="256" r:id="rId3"/>
    <p:sldId id="260" r:id="rId4"/>
    <p:sldId id="265" r:id="rId5"/>
    <p:sldId id="264" r:id="rId6"/>
    <p:sldId id="263" r:id="rId7"/>
    <p:sldId id="261" r:id="rId8"/>
    <p:sldId id="267" r:id="rId9"/>
    <p:sldId id="257" r:id="rId10"/>
    <p:sldId id="258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5593F-7753-440C-93B1-5F9E14CAC41F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27586-8AF6-493C-B91C-B688FDA6FC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6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.ru/1812/Persons/RUS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.ru/1812/Persons/RUS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.ru/1812/Persons/RUS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http://www.museum.ru/1812/Persons/RUSS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7586-8AF6-493C-B91C-B688FDA6FCD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80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http://www.museum.ru/1812/Persons/RUSS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7586-8AF6-493C-B91C-B688FDA6FCD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62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http://www.museum.ru/1812/Persons/RUSS/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7586-8AF6-493C-B91C-B688FDA6FCD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77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C76-F71C-44E8-8163-7B21A3CC4326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AC6D74-40C3-4975-8B40-AF0FAFA20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C76-F71C-44E8-8163-7B21A3CC4326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D74-40C3-4975-8B40-AF0FAFA20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C76-F71C-44E8-8163-7B21A3CC4326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D74-40C3-4975-8B40-AF0FAFA20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6E8C76-F71C-44E8-8163-7B21A3CC4326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1AC6D74-40C3-4975-8B40-AF0FAFA20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C76-F71C-44E8-8163-7B21A3CC4326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D74-40C3-4975-8B40-AF0FAFA20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C76-F71C-44E8-8163-7B21A3CC4326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D74-40C3-4975-8B40-AF0FAFA20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D74-40C3-4975-8B40-AF0FAFA20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C76-F71C-44E8-8163-7B21A3CC4326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C76-F71C-44E8-8163-7B21A3CC4326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D74-40C3-4975-8B40-AF0FAFA20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C76-F71C-44E8-8163-7B21A3CC4326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D74-40C3-4975-8B40-AF0FAFA20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6E8C76-F71C-44E8-8163-7B21A3CC4326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AC6D74-40C3-4975-8B40-AF0FAFA20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C76-F71C-44E8-8163-7B21A3CC4326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AC6D74-40C3-4975-8B40-AF0FAFA20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6E8C76-F71C-44E8-8163-7B21A3CC4326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1AC6D74-40C3-4975-8B40-AF0FAFA20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8305800" cy="1771882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Герои – земляки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Отечественной войне 1812 г</a:t>
            </a:r>
            <a:r>
              <a:rPr lang="ru-RU" sz="4000" b="1" dirty="0" smtClean="0">
                <a:solidFill>
                  <a:srgbClr val="FF0000"/>
                </a:solidFill>
              </a:rPr>
              <a:t>.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7686" y="1524000"/>
            <a:ext cx="4329114" cy="4572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Имя А. Н. </a:t>
            </a:r>
            <a:r>
              <a:rPr lang="ru-RU" dirty="0" err="1" smtClean="0"/>
              <a:t>Сеславина</a:t>
            </a:r>
            <a:r>
              <a:rPr lang="ru-RU" dirty="0" smtClean="0"/>
              <a:t> неразрывно связано с событиями Отечествен­ной войны 1812 г., которые привели французскую армию к гибели. Александр Никитич </a:t>
            </a:r>
            <a:r>
              <a:rPr lang="ru-RU" dirty="0" err="1" smtClean="0"/>
              <a:t>Сеславин</a:t>
            </a:r>
            <a:r>
              <a:rPr lang="ru-RU" dirty="0" smtClean="0"/>
              <a:t> родился в семье небогатого надворного советника, имевшего в Ржевском уезде Тверской губернии 20 душ крепостных.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Алексей Никитич </a:t>
            </a:r>
            <a:r>
              <a:rPr lang="ru-RU" dirty="0" err="1" smtClean="0"/>
              <a:t>Сеславин</a:t>
            </a:r>
            <a:r>
              <a:rPr lang="ru-RU" dirty="0" smtClean="0"/>
              <a:t>(1780-1858)  </a:t>
            </a:r>
            <a:br>
              <a:rPr lang="ru-RU" dirty="0" smtClean="0"/>
            </a:br>
            <a:r>
              <a:rPr lang="ru-RU" dirty="0" smtClean="0"/>
              <a:t>Русский Генерал.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4038499" cy="48991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2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0496" y="1524000"/>
            <a:ext cx="4686304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Увековечен наш земляк и в знаменитой военной галерее Зимнего дворца, пропуском в которую могли служить только генеральское звание и особое отличие в боях Отечественной войны 1812 г. Н.М. Свечин воевал и в Финляндии в 1809 г. В 1812 г. командовал батальоном лейб-гвардии Преображенского полка. Произведен в генерал-майоры за отличие под </a:t>
            </a:r>
            <a:r>
              <a:rPr lang="ru-RU" dirty="0" err="1" smtClean="0"/>
              <a:t>Кульмой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Никанор Михайлович Свечин(1772-1849)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3561967" cy="45219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61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785926"/>
            <a:ext cx="7772400" cy="345410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«Славный 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годъ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 сей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минулъ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,  но  не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пройдутъ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содъянные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въ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немъ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 подвиги…»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 descr="http://www.tverlib.ru/projects/1812/images_s/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85728"/>
            <a:ext cx="1071570" cy="1714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55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tverlib.ru/projects/1812/images_s/heade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0" y="476672"/>
            <a:ext cx="784887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tverlib.ru/projects/1812/images_s/heade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72" y="3451000"/>
            <a:ext cx="6768752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28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borodino_04_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214290"/>
            <a:ext cx="2643206" cy="1885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borodino_04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66"/>
            <a:ext cx="2643206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battle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2690" y="285241"/>
            <a:ext cx="3311881" cy="2423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battle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200" y="3071810"/>
            <a:ext cx="3748702" cy="2733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355976" y="2915043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Весть о том, что французские войска перешли границу России, дошла до Твери через три дня после начала войны. Тверская губерния была одной из первых, где стало организовываться народное ополчение.	</a:t>
            </a:r>
          </a:p>
        </p:txBody>
      </p:sp>
    </p:spTree>
    <p:extLst>
      <p:ext uri="{BB962C8B-B14F-4D97-AF65-F5344CB8AC3E}">
        <p14:creationId xmlns:p14="http://schemas.microsoft.com/office/powerpoint/2010/main" val="9731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&amp;Kcy;&amp;acy;&amp;rcy;&amp;tcy;&amp;icy;&amp;ncy;&amp;kcy;&amp;acy; 60 &amp;icy;&amp;zcy; 36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00042"/>
            <a:ext cx="5000660" cy="4246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&amp;Kcy;&amp;acy;&amp;rcy;&amp;tcy;&amp;icy;&amp;ncy;&amp;kcy;&amp;acy; 7 &amp;icy;&amp;zcy; 534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2654663" cy="225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83504" y="4855402"/>
            <a:ext cx="59766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Велик и могуч был порыв народа защищать родину. Даже подростки, не достигшие призывного возраста, старались попасть в армию. 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4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&lt;&lt;</a:t>
            </a:r>
            <a:r>
              <a:rPr lang="ru-RU" dirty="0" smtClean="0"/>
              <a:t>Военная песня</a:t>
            </a:r>
            <a:r>
              <a:rPr smtClean="0"/>
              <a:t>&gt;&gt;</a:t>
            </a:r>
            <a:r>
              <a:rPr lang="ru-RU" dirty="0" smtClean="0"/>
              <a:t> Ф.Н.Глинка</a:t>
            </a:r>
            <a:endParaRPr lang="ru-RU" dirty="0"/>
          </a:p>
        </p:txBody>
      </p:sp>
      <p:pic>
        <p:nvPicPr>
          <p:cNvPr id="4" name="Picture 2" descr="&amp;Kcy;&amp;acy;&amp;rcy;&amp;tcy;&amp;icy;&amp;ncy;&amp;kcy;&amp;acy; 7 &amp;icy;&amp;zcy; 534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57364"/>
            <a:ext cx="4337798" cy="3679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1571612"/>
            <a:ext cx="3643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Теперь ли нам дремать в покое,</a:t>
            </a:r>
            <a:endParaRPr lang="ru-RU" sz="2400" dirty="0" smtClean="0"/>
          </a:p>
          <a:p>
            <a:r>
              <a:rPr lang="ru-RU" sz="2400" i="1" dirty="0" smtClean="0"/>
              <a:t>России верные сыны?!	</a:t>
            </a:r>
            <a:endParaRPr lang="ru-RU" sz="2400" dirty="0" smtClean="0"/>
          </a:p>
          <a:p>
            <a:r>
              <a:rPr lang="ru-RU" sz="2400" i="1" dirty="0" smtClean="0"/>
              <a:t>Пойдем сомкнемся в ратном строе</a:t>
            </a:r>
            <a:endParaRPr lang="ru-RU" sz="2400" dirty="0" smtClean="0"/>
          </a:p>
          <a:p>
            <a:r>
              <a:rPr lang="ru-RU" sz="2400" i="1" dirty="0" smtClean="0"/>
              <a:t>Пойдем и в ужасах войны</a:t>
            </a:r>
            <a:endParaRPr lang="ru-RU" sz="2400" dirty="0" smtClean="0"/>
          </a:p>
          <a:p>
            <a:r>
              <a:rPr lang="ru-RU" sz="2400" i="1" dirty="0" smtClean="0"/>
              <a:t>Друзьям, отечеству, народу	</a:t>
            </a:r>
            <a:endParaRPr lang="ru-RU" sz="2400" dirty="0" smtClean="0"/>
          </a:p>
          <a:p>
            <a:r>
              <a:rPr lang="ru-RU" sz="2400" i="1" dirty="0" smtClean="0"/>
              <a:t>Отыщем славу и свободу… </a:t>
            </a:r>
          </a:p>
        </p:txBody>
      </p:sp>
    </p:spTree>
    <p:extLst>
      <p:ext uri="{BB962C8B-B14F-4D97-AF65-F5344CB8AC3E}">
        <p14:creationId xmlns:p14="http://schemas.microsoft.com/office/powerpoint/2010/main" val="23113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Из среды </a:t>
            </a:r>
            <a:r>
              <a:rPr lang="ru-RU" sz="2800" dirty="0" err="1"/>
              <a:t>тверичей</a:t>
            </a:r>
            <a:r>
              <a:rPr lang="ru-RU" sz="2800" dirty="0"/>
              <a:t> вышел ряд офицеров, отличившихся в военных кампаниях 1812-1814 гг. </a:t>
            </a:r>
            <a:endParaRPr lang="ru-RU" sz="2800" dirty="0" smtClean="0"/>
          </a:p>
          <a:p>
            <a:pPr>
              <a:buNone/>
            </a:pPr>
            <a:r>
              <a:rPr lang="ru-RU" sz="2400" dirty="0" smtClean="0"/>
              <a:t>   Наш </a:t>
            </a:r>
            <a:r>
              <a:rPr lang="ru-RU" sz="2400" dirty="0"/>
              <a:t>земляк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А.С.Кожухов</a:t>
            </a:r>
            <a:r>
              <a:rPr lang="ru-RU" sz="2400" dirty="0"/>
              <a:t>, уроженец села </a:t>
            </a:r>
            <a:r>
              <a:rPr lang="ru-RU" sz="2400" dirty="0" smtClean="0"/>
              <a:t>Губино </a:t>
            </a:r>
            <a:r>
              <a:rPr lang="ru-RU" sz="2400" dirty="0" err="1" smtClean="0"/>
              <a:t>Калязинского</a:t>
            </a:r>
            <a:r>
              <a:rPr lang="ru-RU" sz="2400" dirty="0" smtClean="0"/>
              <a:t> </a:t>
            </a:r>
            <a:r>
              <a:rPr lang="ru-RU" sz="2400" dirty="0"/>
              <a:t>уезда, в 1811 г. был назначен адъютантом Кутузова</a:t>
            </a:r>
            <a:r>
              <a:rPr lang="ru-RU" sz="2400" dirty="0" smtClean="0"/>
              <a:t>.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500306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М.А.Фонвизин</a:t>
            </a:r>
            <a:r>
              <a:rPr lang="ru-RU" sz="2400" dirty="0" smtClean="0"/>
              <a:t>, известен как храбрый и образованный офицер. В 1812 году он был адъютантом  начальника штаба русской армии Ермолова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714752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В.М.Фиглев</a:t>
            </a:r>
            <a:r>
              <a:rPr lang="ru-RU" sz="2400" dirty="0" smtClean="0"/>
              <a:t>, командуя 150 конными ополченцами под Вязьмой, разбил конный отряд неприятеля, забрав в плен 195 кавалеристов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000636"/>
            <a:ext cx="857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П.А.Тучков</a:t>
            </a:r>
            <a:r>
              <a:rPr lang="ru-RU" sz="2400" dirty="0" smtClean="0"/>
              <a:t> командовал бригадой, которая как часть героического русского арьергарда 19 июля 1812 года в бою у </a:t>
            </a:r>
            <a:r>
              <a:rPr lang="ru-RU" sz="2400" dirty="0" err="1" smtClean="0"/>
              <a:t>Валутиной</a:t>
            </a:r>
            <a:r>
              <a:rPr lang="ru-RU" sz="2400" dirty="0" smtClean="0"/>
              <a:t> горы, под Смоленском.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927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icture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85728"/>
            <a:ext cx="6929486" cy="370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5720" y="4572008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Портреты наших земляков – героев </a:t>
            </a:r>
            <a:r>
              <a:rPr lang="ru-RU" sz="2400" dirty="0" err="1" smtClean="0"/>
              <a:t>А.Н.Сеславина</a:t>
            </a:r>
            <a:r>
              <a:rPr lang="ru-RU" sz="2400" dirty="0" smtClean="0"/>
              <a:t>, Н.М.Свечина, З.Д.Олсуфьева находятся в Военной галерее Зимнего  дворца в Санкт-Петербурге.</a:t>
            </a:r>
            <a:endParaRPr lang="ru-RU" sz="2400" dirty="0"/>
          </a:p>
        </p:txBody>
      </p:sp>
    </p:spTree>
  </p:cSld>
  <p:clrMapOvr>
    <a:masterClrMapping/>
  </p:clrMapOvr>
  <p:transition spd="slow" advTm="5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4043362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1-й (1773 – 1835) — генерал-лейтенант российской армии, брат генерал-майора Н.Д. Олсуфьева, внук М. Д. Олсуфьева. В Отечественную войну 1812 года командовал 17-й </a:t>
            </a:r>
            <a:r>
              <a:rPr lang="ru-RU" dirty="0" err="1" smtClean="0"/>
              <a:t>пех</a:t>
            </a:r>
            <a:r>
              <a:rPr lang="ru-RU" dirty="0" smtClean="0"/>
              <a:t>. дивизией во 2-м корпусе. В заграничном походе русской армии 1813—14 гг. командовал 9-м </a:t>
            </a:r>
            <a:r>
              <a:rPr lang="ru-RU" dirty="0" err="1" smtClean="0"/>
              <a:t>пех</a:t>
            </a:r>
            <a:r>
              <a:rPr lang="ru-RU" dirty="0" smtClean="0"/>
              <a:t>. корпусом.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Захар Дмитриевич Олсуфьев(1773-1835) </a:t>
            </a:r>
            <a:r>
              <a:rPr lang="ru-RU" sz="4900" dirty="0" smtClean="0"/>
              <a:t>1</a:t>
            </a:r>
            <a:r>
              <a:rPr lang="ru-RU" dirty="0" smtClean="0"/>
              <a:t>-</a:t>
            </a:r>
            <a:r>
              <a:rPr lang="ru-RU" sz="2200" dirty="0" smtClean="0"/>
              <a:t>ый </a:t>
            </a:r>
            <a:r>
              <a:rPr lang="ru-RU" sz="4400" dirty="0" smtClean="0"/>
              <a:t>Русский Генерал.</a:t>
            </a:r>
            <a:endParaRPr lang="ru-RU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714488"/>
            <a:ext cx="3762375" cy="4305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7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336</TotalTime>
  <Words>381</Words>
  <Application>Microsoft Office PowerPoint</Application>
  <PresentationFormat>Экран (4:3)</PresentationFormat>
  <Paragraphs>29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Герои – земляки в Отечественной войне 1812 г. </vt:lpstr>
      <vt:lpstr>«Славный  годъ  сей минулъ,  но  не пройдутъ  содъянные въ  немъ  подвиги…»</vt:lpstr>
      <vt:lpstr>Презентация PowerPoint</vt:lpstr>
      <vt:lpstr>Презентация PowerPoint</vt:lpstr>
      <vt:lpstr>Презентация PowerPoint</vt:lpstr>
      <vt:lpstr>&lt;&lt;Военная песня&gt;&gt; Ф.Н.Глинка</vt:lpstr>
      <vt:lpstr>Презентация PowerPoint</vt:lpstr>
      <vt:lpstr>Презентация PowerPoint</vt:lpstr>
      <vt:lpstr>Захар Дмитриевич Олсуфьев(1773-1835) 1-ый Русский Генерал.</vt:lpstr>
      <vt:lpstr>     Алексей Никитич Сеславин(1780-1858)   Русский Генерал.</vt:lpstr>
      <vt:lpstr>Никанор Михайлович Свечин(1772-1849)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Пользователь</cp:lastModifiedBy>
  <cp:revision>30</cp:revision>
  <dcterms:created xsi:type="dcterms:W3CDTF">2012-08-27T13:41:42Z</dcterms:created>
  <dcterms:modified xsi:type="dcterms:W3CDTF">2014-01-21T15:51:54Z</dcterms:modified>
</cp:coreProperties>
</file>