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5" r:id="rId2"/>
    <p:sldId id="266" r:id="rId3"/>
    <p:sldId id="268" r:id="rId4"/>
    <p:sldId id="258" r:id="rId5"/>
    <p:sldId id="267" r:id="rId6"/>
    <p:sldId id="263" r:id="rId7"/>
    <p:sldId id="260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6" autoAdjust="0"/>
    <p:restoredTop sz="89947" autoAdjust="0"/>
  </p:normalViewPr>
  <p:slideViewPr>
    <p:cSldViewPr>
      <p:cViewPr varScale="1">
        <p:scale>
          <a:sx n="105" d="100"/>
          <a:sy n="105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5345C-DCBC-4E7F-B62E-A843B17EB06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6EF996-784D-4DB8-9017-44BA14643319}">
      <dgm:prSet phldrT="[Текст]" custT="1"/>
      <dgm:spPr/>
      <dgm:t>
        <a:bodyPr/>
        <a:lstStyle/>
        <a:p>
          <a:r>
            <a:rPr lang="ru-RU" sz="2400" dirty="0" smtClean="0"/>
            <a:t>Олимпиады</a:t>
          </a:r>
          <a:endParaRPr lang="ru-RU" sz="2400" dirty="0"/>
        </a:p>
      </dgm:t>
    </dgm:pt>
    <dgm:pt modelId="{CCF7C608-0568-4392-90C9-56BA77C4D05E}" type="parTrans" cxnId="{4C2B1F1E-A71A-4EED-8D4E-A938BD620CE6}">
      <dgm:prSet/>
      <dgm:spPr/>
      <dgm:t>
        <a:bodyPr/>
        <a:lstStyle/>
        <a:p>
          <a:endParaRPr lang="ru-RU"/>
        </a:p>
      </dgm:t>
    </dgm:pt>
    <dgm:pt modelId="{C4F9D1F8-8935-4398-B3AA-E4AE95687A17}" type="sibTrans" cxnId="{4C2B1F1E-A71A-4EED-8D4E-A938BD620CE6}">
      <dgm:prSet/>
      <dgm:spPr/>
      <dgm:t>
        <a:bodyPr/>
        <a:lstStyle/>
        <a:p>
          <a:endParaRPr lang="ru-RU"/>
        </a:p>
      </dgm:t>
    </dgm:pt>
    <dgm:pt modelId="{A07BE44E-1670-4FF0-A9F4-7F0ED17A3944}">
      <dgm:prSet phldrT="[Текст]" custT="1"/>
      <dgm:spPr/>
      <dgm:t>
        <a:bodyPr/>
        <a:lstStyle/>
        <a:p>
          <a:r>
            <a:rPr lang="ru-RU" sz="2400" dirty="0" smtClean="0"/>
            <a:t>Викторины</a:t>
          </a:r>
          <a:endParaRPr lang="ru-RU" sz="2400" dirty="0"/>
        </a:p>
      </dgm:t>
    </dgm:pt>
    <dgm:pt modelId="{63E97741-23E0-492E-B562-D22706631801}" type="parTrans" cxnId="{106D4B07-5878-4CF3-9280-75DC2A9EF07F}">
      <dgm:prSet/>
      <dgm:spPr/>
      <dgm:t>
        <a:bodyPr/>
        <a:lstStyle/>
        <a:p>
          <a:endParaRPr lang="ru-RU"/>
        </a:p>
      </dgm:t>
    </dgm:pt>
    <dgm:pt modelId="{2367D0E6-B068-4386-94AE-6BD52129CD8C}" type="sibTrans" cxnId="{106D4B07-5878-4CF3-9280-75DC2A9EF07F}">
      <dgm:prSet/>
      <dgm:spPr/>
      <dgm:t>
        <a:bodyPr/>
        <a:lstStyle/>
        <a:p>
          <a:endParaRPr lang="ru-RU"/>
        </a:p>
      </dgm:t>
    </dgm:pt>
    <dgm:pt modelId="{A209D881-6B40-471F-A2B4-A7D71EEB558C}">
      <dgm:prSet phldrT="[Текст]" custT="1"/>
      <dgm:spPr/>
      <dgm:t>
        <a:bodyPr/>
        <a:lstStyle/>
        <a:p>
          <a:r>
            <a:rPr lang="ru-RU" sz="2400" dirty="0" smtClean="0"/>
            <a:t>Между</a:t>
          </a:r>
        </a:p>
        <a:p>
          <a:r>
            <a:rPr lang="ru-RU" sz="2400" dirty="0" smtClean="0"/>
            <a:t>народные игры</a:t>
          </a:r>
          <a:endParaRPr lang="ru-RU" sz="2400" dirty="0"/>
        </a:p>
      </dgm:t>
    </dgm:pt>
    <dgm:pt modelId="{A9A75FBA-975D-4003-8B01-622BCD235F4A}" type="parTrans" cxnId="{4F724791-A980-446E-A207-BA22638EDD52}">
      <dgm:prSet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8B1C6F85-EE88-49CD-BA40-87D363B3B823}" type="sibTrans" cxnId="{4F724791-A980-446E-A207-BA22638EDD52}">
      <dgm:prSet/>
      <dgm:spPr/>
      <dgm:t>
        <a:bodyPr/>
        <a:lstStyle/>
        <a:p>
          <a:endParaRPr lang="ru-RU"/>
        </a:p>
      </dgm:t>
    </dgm:pt>
    <dgm:pt modelId="{2AADD5DF-BFF4-4E41-A035-A7D88351D265}">
      <dgm:prSet phldrT="[Текст]" custT="1"/>
      <dgm:spPr/>
      <dgm:t>
        <a:bodyPr/>
        <a:lstStyle/>
        <a:p>
          <a:r>
            <a:rPr lang="ru-RU" sz="2400" dirty="0" smtClean="0"/>
            <a:t>Предметные недели</a:t>
          </a:r>
          <a:endParaRPr lang="ru-RU" sz="2400" dirty="0"/>
        </a:p>
      </dgm:t>
    </dgm:pt>
    <dgm:pt modelId="{54D031E7-0F70-4145-A199-E8A11FF3F9CA}" type="parTrans" cxnId="{AF9C3E26-8CF2-4C01-B767-E45C982E2841}">
      <dgm:prSet/>
      <dgm:spPr/>
      <dgm:t>
        <a:bodyPr/>
        <a:lstStyle/>
        <a:p>
          <a:endParaRPr lang="ru-RU"/>
        </a:p>
      </dgm:t>
    </dgm:pt>
    <dgm:pt modelId="{C25266FD-6F32-4A65-828C-9CA1AE22B16F}" type="sibTrans" cxnId="{AF9C3E26-8CF2-4C01-B767-E45C982E2841}">
      <dgm:prSet/>
      <dgm:spPr/>
      <dgm:t>
        <a:bodyPr/>
        <a:lstStyle/>
        <a:p>
          <a:endParaRPr lang="ru-RU"/>
        </a:p>
      </dgm:t>
    </dgm:pt>
    <dgm:pt modelId="{72064BC1-2508-4DC5-8C8D-5526E9BB18EB}">
      <dgm:prSet phldrT="[Текст]" custT="1"/>
      <dgm:spPr/>
      <dgm:t>
        <a:bodyPr/>
        <a:lstStyle/>
        <a:p>
          <a:r>
            <a:rPr lang="ru-RU" sz="2400" dirty="0" smtClean="0"/>
            <a:t>Конкурсы</a:t>
          </a:r>
          <a:endParaRPr lang="ru-RU" sz="2400" dirty="0"/>
        </a:p>
      </dgm:t>
    </dgm:pt>
    <dgm:pt modelId="{B22133AE-8BB5-4F0A-A9E0-61C553CE76C7}" type="parTrans" cxnId="{6D87B590-D23A-4642-BFD6-56DA375056C0}">
      <dgm:prSet/>
      <dgm:spPr/>
      <dgm:t>
        <a:bodyPr/>
        <a:lstStyle/>
        <a:p>
          <a:endParaRPr lang="ru-RU"/>
        </a:p>
      </dgm:t>
    </dgm:pt>
    <dgm:pt modelId="{897C354C-54E6-44E6-B377-65F769424862}" type="sibTrans" cxnId="{6D87B590-D23A-4642-BFD6-56DA375056C0}">
      <dgm:prSet/>
      <dgm:spPr/>
      <dgm:t>
        <a:bodyPr/>
        <a:lstStyle/>
        <a:p>
          <a:endParaRPr lang="ru-RU"/>
        </a:p>
      </dgm:t>
    </dgm:pt>
    <dgm:pt modelId="{78139B78-65D6-4CC5-BAAA-7090884EAD0B}" type="pres">
      <dgm:prSet presAssocID="{24F5345C-DCBC-4E7F-B62E-A843B17EB06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307A9-C442-43B7-8811-2D854A75C05C}" type="pres">
      <dgm:prSet presAssocID="{7D6EF996-784D-4DB8-9017-44BA14643319}" presName="centerShape" presStyleLbl="node0" presStyleIdx="0" presStyleCnt="1" custScaleX="110642" custScaleY="148296"/>
      <dgm:spPr/>
      <dgm:t>
        <a:bodyPr/>
        <a:lstStyle/>
        <a:p>
          <a:endParaRPr lang="ru-RU"/>
        </a:p>
      </dgm:t>
    </dgm:pt>
    <dgm:pt modelId="{1F94C086-88C2-4EE3-B629-3766DD450EC7}" type="pres">
      <dgm:prSet presAssocID="{63E97741-23E0-492E-B562-D22706631801}" presName="Name9" presStyleLbl="parChTrans1D2" presStyleIdx="0" presStyleCnt="4"/>
      <dgm:spPr/>
      <dgm:t>
        <a:bodyPr/>
        <a:lstStyle/>
        <a:p>
          <a:endParaRPr lang="ru-RU"/>
        </a:p>
      </dgm:t>
    </dgm:pt>
    <dgm:pt modelId="{3F9C554A-692C-4FB4-B4F2-69536E1CAC67}" type="pres">
      <dgm:prSet presAssocID="{63E97741-23E0-492E-B562-D2270663180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3428D39-53ED-4F7A-8383-162C98CC5CD9}" type="pres">
      <dgm:prSet presAssocID="{A07BE44E-1670-4FF0-A9F4-7F0ED17A3944}" presName="node" presStyleLbl="node1" presStyleIdx="0" presStyleCnt="4" custScaleX="23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CA557-066B-4197-B151-EB7BEE6F6893}" type="pres">
      <dgm:prSet presAssocID="{A9A75FBA-975D-4003-8B01-622BCD235F4A}" presName="Name9" presStyleLbl="parChTrans1D2" presStyleIdx="1" presStyleCnt="4"/>
      <dgm:spPr/>
      <dgm:t>
        <a:bodyPr/>
        <a:lstStyle/>
        <a:p>
          <a:endParaRPr lang="ru-RU"/>
        </a:p>
      </dgm:t>
    </dgm:pt>
    <dgm:pt modelId="{EFBDBC6E-BEF0-4718-84BB-70A41FEC57CB}" type="pres">
      <dgm:prSet presAssocID="{A9A75FBA-975D-4003-8B01-622BCD235F4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E3E08D3-368F-4F10-8ADE-36D6D2AE301A}" type="pres">
      <dgm:prSet presAssocID="{A209D881-6B40-471F-A2B4-A7D71EEB558C}" presName="node" presStyleLbl="node1" presStyleIdx="1" presStyleCnt="4" custScaleX="147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A945F-D5CA-4BC3-ADB2-F594CBC94158}" type="pres">
      <dgm:prSet presAssocID="{54D031E7-0F70-4145-A199-E8A11FF3F9CA}" presName="Name9" presStyleLbl="parChTrans1D2" presStyleIdx="2" presStyleCnt="4"/>
      <dgm:spPr/>
      <dgm:t>
        <a:bodyPr/>
        <a:lstStyle/>
        <a:p>
          <a:endParaRPr lang="ru-RU"/>
        </a:p>
      </dgm:t>
    </dgm:pt>
    <dgm:pt modelId="{A7F46C27-5188-46B5-B45C-FD768F361E65}" type="pres">
      <dgm:prSet presAssocID="{54D031E7-0F70-4145-A199-E8A11FF3F9C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1A298F7-550F-4788-AE7E-ECEDF6103D72}" type="pres">
      <dgm:prSet presAssocID="{2AADD5DF-BFF4-4E41-A035-A7D88351D265}" presName="node" presStyleLbl="node1" presStyleIdx="2" presStyleCnt="4" custScaleX="240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B4B65-D25A-4EA7-B339-6DD189A1E5B5}" type="pres">
      <dgm:prSet presAssocID="{B22133AE-8BB5-4F0A-A9E0-61C553CE76C7}" presName="Name9" presStyleLbl="parChTrans1D2" presStyleIdx="3" presStyleCnt="4"/>
      <dgm:spPr/>
      <dgm:t>
        <a:bodyPr/>
        <a:lstStyle/>
        <a:p>
          <a:endParaRPr lang="ru-RU"/>
        </a:p>
      </dgm:t>
    </dgm:pt>
    <dgm:pt modelId="{3BBFA78D-90F5-4805-8047-B5DBF94AC4A1}" type="pres">
      <dgm:prSet presAssocID="{B22133AE-8BB5-4F0A-A9E0-61C553CE76C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05A9412-1EEA-4B62-9DF8-DB8CAFB5E3C4}" type="pres">
      <dgm:prSet presAssocID="{72064BC1-2508-4DC5-8C8D-5526E9BB18EB}" presName="node" presStyleLbl="node1" presStyleIdx="3" presStyleCnt="4" custScaleX="149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924E2-BB82-415B-BE9C-69BC63013C8A}" type="presOf" srcId="{24F5345C-DCBC-4E7F-B62E-A843B17EB069}" destId="{78139B78-65D6-4CC5-BAAA-7090884EAD0B}" srcOrd="0" destOrd="0" presId="urn:microsoft.com/office/officeart/2005/8/layout/radial1"/>
    <dgm:cxn modelId="{6D87B590-D23A-4642-BFD6-56DA375056C0}" srcId="{7D6EF996-784D-4DB8-9017-44BA14643319}" destId="{72064BC1-2508-4DC5-8C8D-5526E9BB18EB}" srcOrd="3" destOrd="0" parTransId="{B22133AE-8BB5-4F0A-A9E0-61C553CE76C7}" sibTransId="{897C354C-54E6-44E6-B377-65F769424862}"/>
    <dgm:cxn modelId="{523CEE59-D5A2-4EA6-9C41-6A16ABE3C6ED}" type="presOf" srcId="{A9A75FBA-975D-4003-8B01-622BCD235F4A}" destId="{EFBDBC6E-BEF0-4718-84BB-70A41FEC57CB}" srcOrd="1" destOrd="0" presId="urn:microsoft.com/office/officeart/2005/8/layout/radial1"/>
    <dgm:cxn modelId="{4F724791-A980-446E-A207-BA22638EDD52}" srcId="{7D6EF996-784D-4DB8-9017-44BA14643319}" destId="{A209D881-6B40-471F-A2B4-A7D71EEB558C}" srcOrd="1" destOrd="0" parTransId="{A9A75FBA-975D-4003-8B01-622BCD235F4A}" sibTransId="{8B1C6F85-EE88-49CD-BA40-87D363B3B823}"/>
    <dgm:cxn modelId="{D9C0D0D1-C8D5-4BB5-9B15-BCB3507A88E2}" type="presOf" srcId="{54D031E7-0F70-4145-A199-E8A11FF3F9CA}" destId="{A7F46C27-5188-46B5-B45C-FD768F361E65}" srcOrd="1" destOrd="0" presId="urn:microsoft.com/office/officeart/2005/8/layout/radial1"/>
    <dgm:cxn modelId="{CE236DCA-C7B8-4FA9-8E52-3632E8BF1FCB}" type="presOf" srcId="{72064BC1-2508-4DC5-8C8D-5526E9BB18EB}" destId="{505A9412-1EEA-4B62-9DF8-DB8CAFB5E3C4}" srcOrd="0" destOrd="0" presId="urn:microsoft.com/office/officeart/2005/8/layout/radial1"/>
    <dgm:cxn modelId="{256B2926-2482-44EA-86E8-C8397273CB24}" type="presOf" srcId="{A07BE44E-1670-4FF0-A9F4-7F0ED17A3944}" destId="{73428D39-53ED-4F7A-8383-162C98CC5CD9}" srcOrd="0" destOrd="0" presId="urn:microsoft.com/office/officeart/2005/8/layout/radial1"/>
    <dgm:cxn modelId="{12D2BDDA-532D-4EDB-A727-25AB1DCE5E9D}" type="presOf" srcId="{63E97741-23E0-492E-B562-D22706631801}" destId="{3F9C554A-692C-4FB4-B4F2-69536E1CAC67}" srcOrd="1" destOrd="0" presId="urn:microsoft.com/office/officeart/2005/8/layout/radial1"/>
    <dgm:cxn modelId="{AF9C3E26-8CF2-4C01-B767-E45C982E2841}" srcId="{7D6EF996-784D-4DB8-9017-44BA14643319}" destId="{2AADD5DF-BFF4-4E41-A035-A7D88351D265}" srcOrd="2" destOrd="0" parTransId="{54D031E7-0F70-4145-A199-E8A11FF3F9CA}" sibTransId="{C25266FD-6F32-4A65-828C-9CA1AE22B16F}"/>
    <dgm:cxn modelId="{AABEC06E-B07D-4446-953B-E940B6E50657}" type="presOf" srcId="{2AADD5DF-BFF4-4E41-A035-A7D88351D265}" destId="{21A298F7-550F-4788-AE7E-ECEDF6103D72}" srcOrd="0" destOrd="0" presId="urn:microsoft.com/office/officeart/2005/8/layout/radial1"/>
    <dgm:cxn modelId="{DBCE2B7B-4B35-43F6-9F89-44FEFB353F17}" type="presOf" srcId="{63E97741-23E0-492E-B562-D22706631801}" destId="{1F94C086-88C2-4EE3-B629-3766DD450EC7}" srcOrd="0" destOrd="0" presId="urn:microsoft.com/office/officeart/2005/8/layout/radial1"/>
    <dgm:cxn modelId="{4C2B1F1E-A71A-4EED-8D4E-A938BD620CE6}" srcId="{24F5345C-DCBC-4E7F-B62E-A843B17EB069}" destId="{7D6EF996-784D-4DB8-9017-44BA14643319}" srcOrd="0" destOrd="0" parTransId="{CCF7C608-0568-4392-90C9-56BA77C4D05E}" sibTransId="{C4F9D1F8-8935-4398-B3AA-E4AE95687A17}"/>
    <dgm:cxn modelId="{92BC80B0-50F8-42F7-9EB9-2AF6A3FF71D4}" type="presOf" srcId="{7D6EF996-784D-4DB8-9017-44BA14643319}" destId="{C65307A9-C442-43B7-8811-2D854A75C05C}" srcOrd="0" destOrd="0" presId="urn:microsoft.com/office/officeart/2005/8/layout/radial1"/>
    <dgm:cxn modelId="{80CF3F5B-5225-49BB-B2B3-0F4C708696CC}" type="presOf" srcId="{A209D881-6B40-471F-A2B4-A7D71EEB558C}" destId="{AE3E08D3-368F-4F10-8ADE-36D6D2AE301A}" srcOrd="0" destOrd="0" presId="urn:microsoft.com/office/officeart/2005/8/layout/radial1"/>
    <dgm:cxn modelId="{2098B8D0-F5AD-477D-AE2A-D01A3F245F3A}" type="presOf" srcId="{B22133AE-8BB5-4F0A-A9E0-61C553CE76C7}" destId="{3BBFA78D-90F5-4805-8047-B5DBF94AC4A1}" srcOrd="1" destOrd="0" presId="urn:microsoft.com/office/officeart/2005/8/layout/radial1"/>
    <dgm:cxn modelId="{8457FF95-F0C9-4B7F-8F3A-71D6659EAD5B}" type="presOf" srcId="{54D031E7-0F70-4145-A199-E8A11FF3F9CA}" destId="{1AAA945F-D5CA-4BC3-ADB2-F594CBC94158}" srcOrd="0" destOrd="0" presId="urn:microsoft.com/office/officeart/2005/8/layout/radial1"/>
    <dgm:cxn modelId="{6AD92D30-41C4-4F2D-A4E9-C3A31F501D42}" type="presOf" srcId="{A9A75FBA-975D-4003-8B01-622BCD235F4A}" destId="{B99CA557-066B-4197-B151-EB7BEE6F6893}" srcOrd="0" destOrd="0" presId="urn:microsoft.com/office/officeart/2005/8/layout/radial1"/>
    <dgm:cxn modelId="{106D4B07-5878-4CF3-9280-75DC2A9EF07F}" srcId="{7D6EF996-784D-4DB8-9017-44BA14643319}" destId="{A07BE44E-1670-4FF0-A9F4-7F0ED17A3944}" srcOrd="0" destOrd="0" parTransId="{63E97741-23E0-492E-B562-D22706631801}" sibTransId="{2367D0E6-B068-4386-94AE-6BD52129CD8C}"/>
    <dgm:cxn modelId="{7351FBF3-4A98-4EFF-BC57-00C51F712C8F}" type="presOf" srcId="{B22133AE-8BB5-4F0A-A9E0-61C553CE76C7}" destId="{45DB4B65-D25A-4EA7-B339-6DD189A1E5B5}" srcOrd="0" destOrd="0" presId="urn:microsoft.com/office/officeart/2005/8/layout/radial1"/>
    <dgm:cxn modelId="{86F090AB-61C8-4A7A-9F9F-34772EE1A8D8}" type="presParOf" srcId="{78139B78-65D6-4CC5-BAAA-7090884EAD0B}" destId="{C65307A9-C442-43B7-8811-2D854A75C05C}" srcOrd="0" destOrd="0" presId="urn:microsoft.com/office/officeart/2005/8/layout/radial1"/>
    <dgm:cxn modelId="{7A38F3C0-0C28-4209-B6E1-15D1103D1DB0}" type="presParOf" srcId="{78139B78-65D6-4CC5-BAAA-7090884EAD0B}" destId="{1F94C086-88C2-4EE3-B629-3766DD450EC7}" srcOrd="1" destOrd="0" presId="urn:microsoft.com/office/officeart/2005/8/layout/radial1"/>
    <dgm:cxn modelId="{807F0F0D-1E0F-4492-A030-19F2DEC167B0}" type="presParOf" srcId="{1F94C086-88C2-4EE3-B629-3766DD450EC7}" destId="{3F9C554A-692C-4FB4-B4F2-69536E1CAC67}" srcOrd="0" destOrd="0" presId="urn:microsoft.com/office/officeart/2005/8/layout/radial1"/>
    <dgm:cxn modelId="{45895DD6-8458-44E5-9FFE-635374BC5CFB}" type="presParOf" srcId="{78139B78-65D6-4CC5-BAAA-7090884EAD0B}" destId="{73428D39-53ED-4F7A-8383-162C98CC5CD9}" srcOrd="2" destOrd="0" presId="urn:microsoft.com/office/officeart/2005/8/layout/radial1"/>
    <dgm:cxn modelId="{A2705978-7BD2-450C-9600-E09DF9615156}" type="presParOf" srcId="{78139B78-65D6-4CC5-BAAA-7090884EAD0B}" destId="{B99CA557-066B-4197-B151-EB7BEE6F6893}" srcOrd="3" destOrd="0" presId="urn:microsoft.com/office/officeart/2005/8/layout/radial1"/>
    <dgm:cxn modelId="{05C0A943-66A5-4667-8633-F8CEE5342DA4}" type="presParOf" srcId="{B99CA557-066B-4197-B151-EB7BEE6F6893}" destId="{EFBDBC6E-BEF0-4718-84BB-70A41FEC57CB}" srcOrd="0" destOrd="0" presId="urn:microsoft.com/office/officeart/2005/8/layout/radial1"/>
    <dgm:cxn modelId="{422EC03C-668D-43BD-821D-5D36B337253A}" type="presParOf" srcId="{78139B78-65D6-4CC5-BAAA-7090884EAD0B}" destId="{AE3E08D3-368F-4F10-8ADE-36D6D2AE301A}" srcOrd="4" destOrd="0" presId="urn:microsoft.com/office/officeart/2005/8/layout/radial1"/>
    <dgm:cxn modelId="{FD2C56C7-C506-4047-BDFC-DB517811466E}" type="presParOf" srcId="{78139B78-65D6-4CC5-BAAA-7090884EAD0B}" destId="{1AAA945F-D5CA-4BC3-ADB2-F594CBC94158}" srcOrd="5" destOrd="0" presId="urn:microsoft.com/office/officeart/2005/8/layout/radial1"/>
    <dgm:cxn modelId="{040992E9-F351-4637-B8E4-1B7D116D2847}" type="presParOf" srcId="{1AAA945F-D5CA-4BC3-ADB2-F594CBC94158}" destId="{A7F46C27-5188-46B5-B45C-FD768F361E65}" srcOrd="0" destOrd="0" presId="urn:microsoft.com/office/officeart/2005/8/layout/radial1"/>
    <dgm:cxn modelId="{9E56A5BD-129F-4603-8CD3-25A1A4000A3B}" type="presParOf" srcId="{78139B78-65D6-4CC5-BAAA-7090884EAD0B}" destId="{21A298F7-550F-4788-AE7E-ECEDF6103D72}" srcOrd="6" destOrd="0" presId="urn:microsoft.com/office/officeart/2005/8/layout/radial1"/>
    <dgm:cxn modelId="{6C8F81A4-B0EF-4DCB-97BA-40E3BD36B457}" type="presParOf" srcId="{78139B78-65D6-4CC5-BAAA-7090884EAD0B}" destId="{45DB4B65-D25A-4EA7-B339-6DD189A1E5B5}" srcOrd="7" destOrd="0" presId="urn:microsoft.com/office/officeart/2005/8/layout/radial1"/>
    <dgm:cxn modelId="{12A80A09-1B88-4B3B-805C-66B0E07759D2}" type="presParOf" srcId="{45DB4B65-D25A-4EA7-B339-6DD189A1E5B5}" destId="{3BBFA78D-90F5-4805-8047-B5DBF94AC4A1}" srcOrd="0" destOrd="0" presId="urn:microsoft.com/office/officeart/2005/8/layout/radial1"/>
    <dgm:cxn modelId="{3C792128-9EAF-4830-ADDC-E51FA89E9F34}" type="presParOf" srcId="{78139B78-65D6-4CC5-BAAA-7090884EAD0B}" destId="{505A9412-1EEA-4B62-9DF8-DB8CAFB5E3C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307A9-C442-43B7-8811-2D854A75C05C}">
      <dsp:nvSpPr>
        <dsp:cNvPr id="0" name=""/>
        <dsp:cNvSpPr/>
      </dsp:nvSpPr>
      <dsp:spPr>
        <a:xfrm>
          <a:off x="3370260" y="1512167"/>
          <a:ext cx="1558007" cy="2088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Олимпиады</a:t>
          </a:r>
          <a:endParaRPr lang="ru-RU" sz="2400" kern="1200" dirty="0"/>
        </a:p>
      </dsp:txBody>
      <dsp:txXfrm>
        <a:off x="3598425" y="1817981"/>
        <a:ext cx="1101677" cy="1476604"/>
      </dsp:txXfrm>
    </dsp:sp>
    <dsp:sp modelId="{1F94C086-88C2-4EE3-B629-3766DD450EC7}">
      <dsp:nvSpPr>
        <dsp:cNvPr id="0" name=""/>
        <dsp:cNvSpPr/>
      </dsp:nvSpPr>
      <dsp:spPr>
        <a:xfrm rot="16200000">
          <a:off x="4107108" y="1454707"/>
          <a:ext cx="84311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84311" y="15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47156" y="1467903"/>
        <a:ext cx="4215" cy="4215"/>
      </dsp:txXfrm>
    </dsp:sp>
    <dsp:sp modelId="{73428D39-53ED-4F7A-8383-162C98CC5CD9}">
      <dsp:nvSpPr>
        <dsp:cNvPr id="0" name=""/>
        <dsp:cNvSpPr/>
      </dsp:nvSpPr>
      <dsp:spPr>
        <a:xfrm>
          <a:off x="2529087" y="19703"/>
          <a:ext cx="3240354" cy="1408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Викторины</a:t>
          </a:r>
          <a:endParaRPr lang="ru-RU" sz="2400" kern="1200" dirty="0"/>
        </a:p>
      </dsp:txBody>
      <dsp:txXfrm>
        <a:off x="3003626" y="225922"/>
        <a:ext cx="2291276" cy="995713"/>
      </dsp:txXfrm>
    </dsp:sp>
    <dsp:sp modelId="{B99CA557-066B-4197-B151-EB7BEE6F6893}">
      <dsp:nvSpPr>
        <dsp:cNvPr id="0" name=""/>
        <dsp:cNvSpPr/>
      </dsp:nvSpPr>
      <dsp:spPr>
        <a:xfrm>
          <a:off x="4928268" y="2540979"/>
          <a:ext cx="15530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7377" y="15304"/>
              </a:lnTo>
            </a:path>
            <a:path>
              <a:moveTo>
                <a:pt x="8153" y="15304"/>
              </a:moveTo>
              <a:lnTo>
                <a:pt x="15530" y="15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  </a:t>
          </a:r>
          <a:endParaRPr lang="ru-RU" sz="500" kern="1200" dirty="0"/>
        </a:p>
      </dsp:txBody>
      <dsp:txXfrm>
        <a:off x="4935645" y="2548518"/>
        <a:ext cx="776" cy="15530"/>
      </dsp:txXfrm>
    </dsp:sp>
    <dsp:sp modelId="{AE3E08D3-368F-4F10-8ADE-36D6D2AE301A}">
      <dsp:nvSpPr>
        <dsp:cNvPr id="0" name=""/>
        <dsp:cNvSpPr/>
      </dsp:nvSpPr>
      <dsp:spPr>
        <a:xfrm>
          <a:off x="4943798" y="1852208"/>
          <a:ext cx="2075939" cy="1408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Между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народные игры</a:t>
          </a:r>
          <a:endParaRPr lang="ru-RU" sz="2400" kern="1200" dirty="0"/>
        </a:p>
      </dsp:txBody>
      <dsp:txXfrm>
        <a:off x="5247812" y="2058427"/>
        <a:ext cx="1467911" cy="995713"/>
      </dsp:txXfrm>
    </dsp:sp>
    <dsp:sp modelId="{1AAA945F-D5CA-4BC3-ADB2-F594CBC94158}">
      <dsp:nvSpPr>
        <dsp:cNvPr id="0" name=""/>
        <dsp:cNvSpPr/>
      </dsp:nvSpPr>
      <dsp:spPr>
        <a:xfrm rot="5400000">
          <a:off x="4107108" y="3627252"/>
          <a:ext cx="84311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84311" y="15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47156" y="3640448"/>
        <a:ext cx="4215" cy="4215"/>
      </dsp:txXfrm>
    </dsp:sp>
    <dsp:sp modelId="{21A298F7-550F-4788-AE7E-ECEDF6103D72}">
      <dsp:nvSpPr>
        <dsp:cNvPr id="0" name=""/>
        <dsp:cNvSpPr/>
      </dsp:nvSpPr>
      <dsp:spPr>
        <a:xfrm>
          <a:off x="2457074" y="3684712"/>
          <a:ext cx="3384380" cy="1408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Предметные недели</a:t>
          </a:r>
          <a:endParaRPr lang="ru-RU" sz="2400" kern="1200" dirty="0"/>
        </a:p>
      </dsp:txBody>
      <dsp:txXfrm>
        <a:off x="2952705" y="3890931"/>
        <a:ext cx="2393118" cy="995713"/>
      </dsp:txXfrm>
    </dsp:sp>
    <dsp:sp modelId="{45DB4B65-D25A-4EA7-B339-6DD189A1E5B5}">
      <dsp:nvSpPr>
        <dsp:cNvPr id="0" name=""/>
        <dsp:cNvSpPr/>
      </dsp:nvSpPr>
      <dsp:spPr>
        <a:xfrm>
          <a:off x="3370260" y="2540979"/>
          <a:ext cx="2078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2078" y="15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71247" y="2556232"/>
        <a:ext cx="103" cy="103"/>
      </dsp:txXfrm>
    </dsp:sp>
    <dsp:sp modelId="{505A9412-1EEA-4B62-9DF8-DB8CAFB5E3C4}">
      <dsp:nvSpPr>
        <dsp:cNvPr id="0" name=""/>
        <dsp:cNvSpPr/>
      </dsp:nvSpPr>
      <dsp:spPr>
        <a:xfrm>
          <a:off x="1261181" y="1852208"/>
          <a:ext cx="2111157" cy="1408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Конкурсы</a:t>
          </a:r>
          <a:endParaRPr lang="ru-RU" sz="2400" kern="1200" dirty="0"/>
        </a:p>
      </dsp:txBody>
      <dsp:txXfrm>
        <a:off x="1570353" y="2058427"/>
        <a:ext cx="1492813" cy="995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8" name="Picture 4" descr="C:\Documents and Settings\Администратор.212-UCHENIK5\Рабочий стол\Scan\CCF30052010_0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672408" cy="5089085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.212-UCHENIK5\Рабочий стол\Scan\CCF30052010_0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4476461" cy="32303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4837" y="260648"/>
            <a:ext cx="8774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Мои первые шаги в 1 классе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Мои первые тетрадки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Администратор.212-UCHENIK5\Рабочий стол\Scan\CCF02062010_0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3744416" cy="2702063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.212-UCHENIK5\Рабочий стол\Scan\CCF02062010_0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692081" cy="2664296"/>
          </a:xfrm>
          <a:prstGeom prst="rect">
            <a:avLst/>
          </a:prstGeom>
          <a:noFill/>
        </p:spPr>
      </p:pic>
      <p:pic>
        <p:nvPicPr>
          <p:cNvPr id="1026" name="Picture 2" descr="E:\тетрадь\CCF16082010_0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24744"/>
            <a:ext cx="2270691" cy="2762426"/>
          </a:xfrm>
          <a:prstGeom prst="rect">
            <a:avLst/>
          </a:prstGeom>
          <a:noFill/>
        </p:spPr>
      </p:pic>
      <p:pic>
        <p:nvPicPr>
          <p:cNvPr id="1027" name="Picture 3" descr="E:\CCF16082010_0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052736"/>
            <a:ext cx="2322141" cy="2868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Documents and Settings\Администратор.212-UCHENIK5\Рабочий стол\Scan\CCF01062010_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54726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1216" y="260648"/>
            <a:ext cx="8061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Мой рост скорости чтения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.212-UCHENIK5\Рабочий стол\Scan\CCF01062010_0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836712"/>
            <a:ext cx="3024336" cy="2182435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.212-UCHENIK5\Рабочий стол\Scan\CCF01062010_0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2182435" cy="3024336"/>
          </a:xfrm>
          <a:prstGeom prst="rect">
            <a:avLst/>
          </a:prstGeom>
          <a:noFill/>
        </p:spPr>
      </p:pic>
      <p:pic>
        <p:nvPicPr>
          <p:cNvPr id="3079" name="Picture 7" descr="C:\Documents and Settings\Администратор.212-UCHENIK5\Рабочий стол\Scan\CCF01062010_0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05064"/>
            <a:ext cx="1944216" cy="2694221"/>
          </a:xfrm>
          <a:prstGeom prst="rect">
            <a:avLst/>
          </a:prstGeom>
          <a:noFill/>
        </p:spPr>
      </p:pic>
      <p:pic>
        <p:nvPicPr>
          <p:cNvPr id="11" name="Picture 11" descr="C:\Documents and Settings\Администратор.212-UCHENIK5\Рабочий стол\Scan\CCF30052010_0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2039238" cy="2825899"/>
          </a:xfrm>
          <a:prstGeom prst="rect">
            <a:avLst/>
          </a:prstGeom>
          <a:noFill/>
        </p:spPr>
      </p:pic>
      <p:pic>
        <p:nvPicPr>
          <p:cNvPr id="7170" name="Picture 2" descr="C:\Documents and Settings\Администратор.212-UCHENIK5\Рабочий стол\Scan\CCF30052010_0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293096"/>
            <a:ext cx="1714770" cy="2376264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.212-UCHENIK5\Рабочий стол\Scan\CCF01062010_00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1700808"/>
            <a:ext cx="1728192" cy="2394863"/>
          </a:xfrm>
          <a:prstGeom prst="rect">
            <a:avLst/>
          </a:prstGeom>
          <a:noFill/>
        </p:spPr>
      </p:pic>
      <p:pic>
        <p:nvPicPr>
          <p:cNvPr id="7172" name="Picture 4" descr="C:\Documents and Settings\Администратор.212-UCHENIK5\Рабочий стол\Scan\CCF01062010_00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861048"/>
            <a:ext cx="2037044" cy="2822859"/>
          </a:xfrm>
          <a:prstGeom prst="rect">
            <a:avLst/>
          </a:prstGeom>
          <a:noFill/>
        </p:spPr>
      </p:pic>
      <p:pic>
        <p:nvPicPr>
          <p:cNvPr id="7173" name="Picture 5" descr="C:\Documents and Settings\Администратор.212-UCHENIK5\Рабочий стол\Scan\CCF01062010_000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3068960"/>
            <a:ext cx="2592288" cy="359229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-1044624" y="0"/>
            <a:ext cx="109452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Мои результаты контрольных работ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Администратор.212-UCHENIK5\Рабочий стол\Scan\CCF01062010_0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4476" y="1124744"/>
            <a:ext cx="3392723" cy="2448272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.212-UCHENIK5\Рабочий стол\Scan\CCF01062010_0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672408" cy="2650100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.212-UCHENIK5\Рабочий стол\Scan\CCF01062010_0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3672408" cy="2650101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.212-UCHENIK5\Рабочий стол\Scan\CCF30052010_0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645024"/>
            <a:ext cx="2160240" cy="299357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54732" y="0"/>
            <a:ext cx="743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Мои рисунки и поделки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39552" y="1412776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1714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Мероприятия,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где я принимала участие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Администратор.212-UCHENIK5\Рабочий стол\Scan\CCF02062010_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08920"/>
            <a:ext cx="1373906" cy="1903907"/>
          </a:xfrm>
          <a:prstGeom prst="rect">
            <a:avLst/>
          </a:prstGeom>
          <a:noFill/>
        </p:spPr>
      </p:pic>
      <p:pic>
        <p:nvPicPr>
          <p:cNvPr id="5127" name="Picture 7" descr="C:\Documents and Settings\Администратор.212-UCHENIK5\Рабочий стол\Scan\CCF02062010_0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08720"/>
            <a:ext cx="1512168" cy="2095505"/>
          </a:xfrm>
          <a:prstGeom prst="rect">
            <a:avLst/>
          </a:prstGeom>
          <a:noFill/>
        </p:spPr>
      </p:pic>
      <p:pic>
        <p:nvPicPr>
          <p:cNvPr id="5128" name="Picture 8" descr="C:\Documents and Settings\Администратор.212-UCHENIK5\Рабочий стол\Scan\CCF02062010_0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908720"/>
            <a:ext cx="1422170" cy="1970789"/>
          </a:xfrm>
          <a:prstGeom prst="rect">
            <a:avLst/>
          </a:prstGeom>
          <a:noFill/>
        </p:spPr>
      </p:pic>
      <p:pic>
        <p:nvPicPr>
          <p:cNvPr id="5131" name="Picture 11" descr="C:\Documents and Settings\Администратор.212-UCHENIK5\Рабочий стол\Scan\CCF02062010_0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506920" cy="2088232"/>
          </a:xfrm>
          <a:prstGeom prst="rect">
            <a:avLst/>
          </a:prstGeom>
          <a:noFill/>
        </p:spPr>
      </p:pic>
      <p:pic>
        <p:nvPicPr>
          <p:cNvPr id="13" name="Picture 9" descr="C:\Documents and Settings\Администратор.212-UCHENIK5\Рабочий стол\Scan\CCF02062010_00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492896"/>
            <a:ext cx="1506920" cy="2088232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.212-UCHENIK5\Рабочий стол\Scan\CCF01062010_00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636912"/>
            <a:ext cx="1452807" cy="2013245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.212-UCHENIK5\Рабочий стол\Scan\CCF01062010_000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188640"/>
            <a:ext cx="1512168" cy="2095505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.212-UCHENIK5\Рабочий стол\Scan\CCF02062010_000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725144"/>
            <a:ext cx="1402994" cy="1944216"/>
          </a:xfrm>
          <a:prstGeom prst="rect">
            <a:avLst/>
          </a:prstGeom>
          <a:noFill/>
        </p:spPr>
      </p:pic>
      <p:pic>
        <p:nvPicPr>
          <p:cNvPr id="6" name="Picture 5" descr="C:\Documents and Settings\Администратор.212-UCHENIK5\Рабочий стол\Scan\CCF02062010_000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653136"/>
            <a:ext cx="1467113" cy="2033070"/>
          </a:xfrm>
          <a:prstGeom prst="rect">
            <a:avLst/>
          </a:prstGeom>
          <a:noFill/>
        </p:spPr>
      </p:pic>
      <p:pic>
        <p:nvPicPr>
          <p:cNvPr id="7" name="Picture 6" descr="C:\Documents and Settings\Администратор.212-UCHENIK5\Рабочий стол\Scan\CCF02062010_0000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2708920"/>
            <a:ext cx="1351032" cy="1872208"/>
          </a:xfrm>
          <a:prstGeom prst="rect">
            <a:avLst/>
          </a:prstGeom>
          <a:noFill/>
        </p:spPr>
      </p:pic>
      <p:pic>
        <p:nvPicPr>
          <p:cNvPr id="8" name="Picture 7" descr="C:\Documents and Settings\Администратор.212-UCHENIK5\Рабочий стол\Scan\CCF02062010_0000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2420888"/>
            <a:ext cx="1454956" cy="2016224"/>
          </a:xfrm>
          <a:prstGeom prst="rect">
            <a:avLst/>
          </a:prstGeom>
          <a:noFill/>
        </p:spPr>
      </p:pic>
      <p:pic>
        <p:nvPicPr>
          <p:cNvPr id="9" name="Picture 8" descr="C:\Documents and Settings\Администратор.212-UCHENIK5\Рабочий стол\Scan\CCF02062010_0000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9992" y="4653136"/>
            <a:ext cx="1461634" cy="2025478"/>
          </a:xfrm>
          <a:prstGeom prst="rect">
            <a:avLst/>
          </a:prstGeom>
          <a:noFill/>
        </p:spPr>
      </p:pic>
      <p:pic>
        <p:nvPicPr>
          <p:cNvPr id="10" name="Picture 9" descr="C:\Documents and Settings\Администратор.212-UCHENIK5\Рабочий стол\Scan\CCF02062010_0000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328" y="4581128"/>
            <a:ext cx="1474718" cy="2043608"/>
          </a:xfrm>
          <a:prstGeom prst="rect">
            <a:avLst/>
          </a:prstGeom>
          <a:noFill/>
        </p:spPr>
      </p:pic>
      <p:pic>
        <p:nvPicPr>
          <p:cNvPr id="11" name="Picture 10" descr="C:\Documents and Settings\Администратор.212-UCHENIK5\Рабочий стол\Scan\CCF02062010_0001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176" y="908720"/>
            <a:ext cx="1368152" cy="1895933"/>
          </a:xfrm>
          <a:prstGeom prst="rect">
            <a:avLst/>
          </a:prstGeom>
          <a:noFill/>
        </p:spPr>
      </p:pic>
      <p:pic>
        <p:nvPicPr>
          <p:cNvPr id="12" name="Picture 11" descr="C:\Documents and Settings\Администратор.212-UCHENIK5\Рабочий стол\Scan\CCF02062010_0001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84168" y="2636912"/>
            <a:ext cx="1506920" cy="2088232"/>
          </a:xfrm>
          <a:prstGeom prst="rect">
            <a:avLst/>
          </a:prstGeom>
          <a:noFill/>
        </p:spPr>
      </p:pic>
      <p:pic>
        <p:nvPicPr>
          <p:cNvPr id="5132" name="Picture 12" descr="C:\Documents and Settings\Администратор.212-UCHENIK5\Рабочий стол\Scan\CCF30052010_0000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19672" y="4653136"/>
            <a:ext cx="1402993" cy="2016224"/>
          </a:xfrm>
          <a:prstGeom prst="rect">
            <a:avLst/>
          </a:prstGeom>
          <a:noFill/>
        </p:spPr>
      </p:pic>
      <p:pic>
        <p:nvPicPr>
          <p:cNvPr id="5133" name="Picture 13" descr="C:\Documents and Settings\Администратор.212-UCHENIK5\Рабочий стол\Scan\CCF30052010_00005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908720"/>
            <a:ext cx="1368152" cy="1895934"/>
          </a:xfrm>
          <a:prstGeom prst="rect">
            <a:avLst/>
          </a:prstGeom>
          <a:noFill/>
        </p:spPr>
      </p:pic>
      <p:pic>
        <p:nvPicPr>
          <p:cNvPr id="5134" name="Picture 14" descr="C:\Documents and Settings\Администратор.212-UCHENIK5\Рабочий стол\Scan\CCF30052010_00006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59832" y="4725144"/>
            <a:ext cx="1404543" cy="1946363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886777" y="0"/>
            <a:ext cx="5370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Мои достижения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Documents and Settings\Администратор.212-UCHENIK5\Рабочий стол\Scan\CCF30052010_0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77072"/>
            <a:ext cx="3545483" cy="2558508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.212-UCHENIK5\Рабочий стол\Scan\CCF02062010_0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3312368" cy="2390286"/>
          </a:xfrm>
          <a:prstGeom prst="rect">
            <a:avLst/>
          </a:prstGeom>
          <a:noFill/>
        </p:spPr>
      </p:pic>
      <p:pic>
        <p:nvPicPr>
          <p:cNvPr id="6148" name="Picture 4" descr="C:\Documents and Settings\Администратор.212-UCHENIK5\Рабочий стол\Scan\CCF02062010_0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3384376" cy="2442248"/>
          </a:xfrm>
          <a:prstGeom prst="rect">
            <a:avLst/>
          </a:prstGeom>
          <a:noFill/>
        </p:spPr>
      </p:pic>
      <p:pic>
        <p:nvPicPr>
          <p:cNvPr id="6149" name="Picture 5" descr="C:\Documents and Settings\Администратор.212-UCHENIK5\Рабочий стол\Scan\CCF02062010_0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052736"/>
            <a:ext cx="2016224" cy="29302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6163" y="188640"/>
            <a:ext cx="8451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Прощай, начальная школа!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</TotalTime>
  <Words>47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Мои первые тетрадки</vt:lpstr>
      <vt:lpstr> </vt:lpstr>
      <vt:lpstr>Презентация PowerPoint</vt:lpstr>
      <vt:lpstr>Презентация PowerPoint</vt:lpstr>
      <vt:lpstr>Презентация PowerPoint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32</cp:revision>
  <dcterms:modified xsi:type="dcterms:W3CDTF">2013-07-19T11:55:18Z</dcterms:modified>
</cp:coreProperties>
</file>