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82" r:id="rId4"/>
    <p:sldId id="283" r:id="rId5"/>
    <p:sldId id="286" r:id="rId6"/>
    <p:sldId id="257" r:id="rId7"/>
    <p:sldId id="288" r:id="rId8"/>
    <p:sldId id="258" r:id="rId9"/>
    <p:sldId id="287" r:id="rId10"/>
    <p:sldId id="260" r:id="rId11"/>
    <p:sldId id="284" r:id="rId12"/>
    <p:sldId id="263" r:id="rId13"/>
    <p:sldId id="285" r:id="rId14"/>
    <p:sldId id="289" r:id="rId15"/>
    <p:sldId id="28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00"/>
    <a:srgbClr val="FFDCB9"/>
    <a:srgbClr val="FFCC99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1E634-07BA-4CA9-AB2A-E01E2A543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B4486-ADE1-4145-B4CE-694E33044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D2E37-763F-4DF3-9DAA-C15FD511B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FB0E5-9D11-42B1-8577-D6A6E388F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C9CF-9B46-4E42-AA0D-3E374C362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22390-B9CE-4594-8D48-6C11B3830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7D4E8-9911-425F-82DC-AFFE79E52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132E3-FE21-4063-920A-25A48CBE3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9CA6F-4429-4724-9070-1829A0D10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15F3C-52A6-4E82-884D-EAA812D8E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CCF7F-8B13-4F72-A023-82FC0B81D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DCB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FACD335-8AFE-4078-94B8-D7953B0CD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last.me/uploads/posts/2009-07/1248198705_images_plasticine0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tranamasterov.ru/node/11592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57313" y="285750"/>
            <a:ext cx="6858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Муниципальное образовательное учреждение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дополнительного образования детей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районный Дом детского творчества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педагог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дополнительного образования</a:t>
            </a:r>
          </a:p>
          <a:p>
            <a:pPr algn="ctr">
              <a:defRPr/>
            </a:pP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Конькова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Елена Ильинична</a:t>
            </a:r>
          </a:p>
        </p:txBody>
      </p:sp>
      <p:pic>
        <p:nvPicPr>
          <p:cNvPr id="22533" name="Picture 5" descr="D:\Documents and Settings\Admin\Рабочий стол\Люда\банер\картины\DSCN5004.jpg"/>
          <p:cNvPicPr>
            <a:picLocks noChangeAspect="1" noChangeArrowheads="1"/>
          </p:cNvPicPr>
          <p:nvPr/>
        </p:nvPicPr>
        <p:blipFill>
          <a:blip r:embed="rId3" cstate="screen"/>
          <a:srcRect l="58870"/>
          <a:stretch>
            <a:fillRect/>
          </a:stretch>
        </p:blipFill>
        <p:spPr bwMode="auto">
          <a:xfrm>
            <a:off x="3635896" y="3071810"/>
            <a:ext cx="2350614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400" y="1600200"/>
            <a:ext cx="49784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Лепка развивает тонкую моторику рук, учит нас быть аккуратными, помогает воплощать наши детские фантазии в реальность и просто замечательная детская забава! </a:t>
            </a:r>
          </a:p>
        </p:txBody>
      </p:sp>
      <p:pic>
        <p:nvPicPr>
          <p:cNvPr id="11267" name="Picture 5" descr="Картинка 3 из 3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81075"/>
            <a:ext cx="366553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uments and Settings\Admin\Рабочий стол\Люда\банер\картины\SDC108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3" y="214313"/>
            <a:ext cx="8643937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Лепка - это один из видов изобразительного творчества, в котором из пластических материалов создаются объёмные (иногда рельефные) образы и целые композиции. Техника лепки богата и разнообразна, но при этом доступна даже маленьким детям. </a:t>
            </a:r>
          </a:p>
        </p:txBody>
      </p:sp>
      <p:pic>
        <p:nvPicPr>
          <p:cNvPr id="13315" name="Picture 7" descr="как лепить из пластилина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95513" y="274638"/>
            <a:ext cx="4392612" cy="1993900"/>
          </a:xfr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uments and Settings\Admin\Рабочий стол\Люда\банер\картины\SDC108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3" y="142875"/>
            <a:ext cx="8701087" cy="647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ocuments and Settings\Admin\Рабочий стол\Люда\банер\картины\SDC1086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214313"/>
            <a:ext cx="85725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971550" y="1125538"/>
            <a:ext cx="7115175" cy="48244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СПАСИБО ЗА ВНИМАНИЕ!</a:t>
            </a:r>
          </a:p>
        </p:txBody>
      </p:sp>
      <p:sp>
        <p:nvSpPr>
          <p:cNvPr id="16387" name="WordArt 5"/>
          <p:cNvSpPr>
            <a:spLocks noChangeArrowheads="1" noChangeShapeType="1" noTextEdit="1"/>
          </p:cNvSpPr>
          <p:nvPr/>
        </p:nvSpPr>
        <p:spPr bwMode="auto">
          <a:xfrm>
            <a:off x="1547813" y="3170238"/>
            <a:ext cx="6048375" cy="1266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ТВОРЧЕСКИХ УСПЕХОВ!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o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85750" y="3357563"/>
            <a:ext cx="8501063" cy="30718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556"/>
              </a:avLst>
            </a:prstTxWarp>
          </a:bodyPr>
          <a:lstStyle/>
          <a:p>
            <a:pPr algn="ctr"/>
            <a:r>
              <a:rPr lang="ru-RU" sz="16600" b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Тема проекта: </a:t>
            </a:r>
          </a:p>
          <a:p>
            <a:pPr algn="ctr"/>
            <a:r>
              <a:rPr lang="ru-RU" sz="16600" b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«Пластилиновая фантазия».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357430"/>
            <a:ext cx="8640971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>
                <a:solidFill>
                  <a:srgbClr val="990000"/>
                </a:solidFill>
              </a:rPr>
              <a:t> </a:t>
            </a:r>
            <a:r>
              <a:rPr lang="ru-RU" sz="2400" dirty="0"/>
              <a:t> </a:t>
            </a:r>
          </a:p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</a:rPr>
              <a:t> Развитие творческих способностей, самостоятельности учащихся является в настоящее время одной из первейших задач школы, и решать её необходимо теми средствами и способами, которые наиболее подходят для той или иной работы. </a:t>
            </a:r>
          </a:p>
          <a:p>
            <a:pPr algn="ctr">
              <a:defRPr/>
            </a:pP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Лепка пластилин Страна Мастеров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14290"/>
            <a:ext cx="3642508" cy="3286148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071934" y="1285860"/>
            <a:ext cx="4857784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Актуальность: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85750" y="285750"/>
            <a:ext cx="85725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Цель: </a:t>
            </a:r>
            <a:r>
              <a:rPr lang="ru-RU" sz="2000">
                <a:solidFill>
                  <a:srgbClr val="C00000"/>
                </a:solidFill>
              </a:rPr>
              <a:t>художественно-эстетическое развитие школьников средствами традиционной народной культуры через  художественную деятельность.</a:t>
            </a:r>
          </a:p>
          <a:p>
            <a:endParaRPr lang="ru-RU" sz="2000"/>
          </a:p>
          <a:p>
            <a:r>
              <a:rPr lang="en-US" sz="2000" b="1">
                <a:solidFill>
                  <a:srgbClr val="C00000"/>
                </a:solidFill>
              </a:rPr>
              <a:t>Задачи:</a:t>
            </a:r>
            <a:endParaRPr lang="ru-RU" sz="2000" b="1">
              <a:solidFill>
                <a:srgbClr val="C00000"/>
              </a:solidFill>
            </a:endParaRPr>
          </a:p>
          <a:p>
            <a:r>
              <a:rPr lang="en-US" sz="2000"/>
              <a:t> </a:t>
            </a:r>
            <a:endParaRPr lang="ru-RU" sz="2000"/>
          </a:p>
          <a:p>
            <a:r>
              <a:rPr lang="ru-RU" sz="2000" b="1">
                <a:solidFill>
                  <a:srgbClr val="C00000"/>
                </a:solidFill>
              </a:rPr>
              <a:t>Образовательные:</a:t>
            </a:r>
            <a:endParaRPr lang="ru-RU" sz="2000">
              <a:solidFill>
                <a:srgbClr val="C00000"/>
              </a:solidFill>
            </a:endParaRPr>
          </a:p>
          <a:p>
            <a:r>
              <a:rPr lang="ru-RU" sz="2000">
                <a:solidFill>
                  <a:srgbClr val="C00000"/>
                </a:solidFill>
              </a:rPr>
              <a:t>-   знакомить с разными приемами и способами, в рисовании пластилином; </a:t>
            </a:r>
          </a:p>
          <a:p>
            <a:r>
              <a:rPr lang="ru-RU" sz="2000">
                <a:solidFill>
                  <a:srgbClr val="C00000"/>
                </a:solidFill>
              </a:rPr>
              <a:t>- учить смешивать пластилин, находить разные оттенки.</a:t>
            </a:r>
          </a:p>
          <a:p>
            <a:r>
              <a:rPr lang="ru-RU" sz="2000" b="1">
                <a:solidFill>
                  <a:srgbClr val="C00000"/>
                </a:solidFill>
              </a:rPr>
              <a:t>Воспитывающие:</a:t>
            </a:r>
            <a:endParaRPr lang="ru-RU" sz="2000">
              <a:solidFill>
                <a:srgbClr val="C00000"/>
              </a:solidFill>
            </a:endParaRPr>
          </a:p>
          <a:p>
            <a:r>
              <a:rPr lang="ru-RU" sz="2000">
                <a:solidFill>
                  <a:srgbClr val="C00000"/>
                </a:solidFill>
              </a:rPr>
              <a:t>Воспитание интереса и любви к искусству, эмоционально-чувственного отношения к природе и  к народному искусству. </a:t>
            </a:r>
          </a:p>
          <a:p>
            <a:r>
              <a:rPr lang="ru-RU" sz="2000" b="1">
                <a:solidFill>
                  <a:srgbClr val="C00000"/>
                </a:solidFill>
              </a:rPr>
              <a:t>Развивающие:</a:t>
            </a:r>
            <a:endParaRPr lang="ru-RU" sz="2000">
              <a:solidFill>
                <a:srgbClr val="C00000"/>
              </a:solidFill>
            </a:endParaRPr>
          </a:p>
          <a:p>
            <a:r>
              <a:rPr lang="ru-RU" sz="2000">
                <a:solidFill>
                  <a:srgbClr val="C00000"/>
                </a:solidFill>
              </a:rPr>
              <a:t>- развивать мелкую моторику, координацию движения рук, глазомер;</a:t>
            </a:r>
          </a:p>
          <a:p>
            <a:r>
              <a:rPr lang="ru-RU" sz="2000">
                <a:solidFill>
                  <a:srgbClr val="C00000"/>
                </a:solidFill>
              </a:rPr>
              <a:t>- развивать пространственное мышление, элементарные творческие способности, чувство цвета, формы, пропорции;</a:t>
            </a:r>
          </a:p>
          <a:p>
            <a:r>
              <a:rPr lang="ru-RU" sz="2000">
                <a:solidFill>
                  <a:srgbClr val="C00000"/>
                </a:solidFill>
              </a:rPr>
              <a:t>- формировать у детей начальные представления о здоровом образе жизни.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Admin\Рабочий стол\Люда\банер\картины\№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214313"/>
            <a:ext cx="864393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Миру известны все шаги человечества в изобразительном творчестве, начиная с глиняных табличек с клинописью и наскальной живописи, заканчивая великолепной графикой и картинами маслом на холсте. Но изобразительная деятельность человечества не включала до последнего времени изготовление картин из пластилина на стекле.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 and Settings\Admin\Рабочий стол\Люда\банер\картины\SDC1086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3" y="214313"/>
            <a:ext cx="8715375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Этот вид работы позволяет  оттачивать высокое художественное мастерство, самостоятельно вводить новшества в искусство лепки, развивать выявленный талант. Пластилин в силу своих свойств (мягкости, пластичности, легкости в применении) позволяет нам создавать настоящие шедевры.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 and Settings\Admin\Рабочий стол\Люда\банер\картины\SDC108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214313"/>
            <a:ext cx="86296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234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Начальные классы</cp:lastModifiedBy>
  <cp:revision>19</cp:revision>
  <dcterms:created xsi:type="dcterms:W3CDTF">2010-03-27T10:38:30Z</dcterms:created>
  <dcterms:modified xsi:type="dcterms:W3CDTF">2014-02-18T02:20:23Z</dcterms:modified>
</cp:coreProperties>
</file>