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7" r:id="rId3"/>
    <p:sldId id="275" r:id="rId4"/>
    <p:sldId id="266" r:id="rId5"/>
    <p:sldId id="27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26A-24E2-434D-939D-25B85EA4A20F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249-80DD-4A94-AE90-377488BF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26A-24E2-434D-939D-25B85EA4A20F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249-80DD-4A94-AE90-377488BF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26A-24E2-434D-939D-25B85EA4A20F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249-80DD-4A94-AE90-377488BF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26A-24E2-434D-939D-25B85EA4A20F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249-80DD-4A94-AE90-377488BF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26A-24E2-434D-939D-25B85EA4A20F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249-80DD-4A94-AE90-377488BF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26A-24E2-434D-939D-25B85EA4A20F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249-80DD-4A94-AE90-377488BF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26A-24E2-434D-939D-25B85EA4A20F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249-80DD-4A94-AE90-377488BF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26A-24E2-434D-939D-25B85EA4A20F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249-80DD-4A94-AE90-377488BF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26A-24E2-434D-939D-25B85EA4A20F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249-80DD-4A94-AE90-377488BF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26A-24E2-434D-939D-25B85EA4A20F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249-80DD-4A94-AE90-377488BF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26A-24E2-434D-939D-25B85EA4A20F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249-80DD-4A94-AE90-377488BF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A26A-24E2-434D-939D-25B85EA4A20F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C249-80DD-4A94-AE90-377488BF1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8367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Тамплиеры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924944"/>
            <a:ext cx="72106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Члены католического духовно-рыцарского в </a:t>
            </a:r>
          </a:p>
          <a:p>
            <a:r>
              <a:rPr lang="ru-RU" sz="2800" dirty="0" smtClean="0"/>
              <a:t>ордена, основанного в 1118 или 1119 г. Под </a:t>
            </a:r>
          </a:p>
          <a:p>
            <a:r>
              <a:rPr lang="ru-RU" sz="2800" dirty="0" smtClean="0"/>
              <a:t>давлением  французского короля против тамплиеров</a:t>
            </a:r>
          </a:p>
          <a:p>
            <a:r>
              <a:rPr lang="ru-RU" sz="2800" dirty="0" smtClean="0"/>
              <a:t>был начат процесс  инквизиции, а в 1312 г. </a:t>
            </a:r>
          </a:p>
          <a:p>
            <a:r>
              <a:rPr lang="ru-RU" sz="2800" dirty="0" smtClean="0"/>
              <a:t>папа </a:t>
            </a:r>
            <a:r>
              <a:rPr lang="ru-RU" sz="2800" dirty="0" err="1" smtClean="0"/>
              <a:t>Клемент</a:t>
            </a:r>
            <a:r>
              <a:rPr lang="en-US" sz="2800" dirty="0" smtClean="0"/>
              <a:t> V</a:t>
            </a:r>
            <a:r>
              <a:rPr lang="ru-RU" sz="2800" dirty="0" smtClean="0"/>
              <a:t> упразднил  орден.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8" y="4221088"/>
            <a:ext cx="17240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67944" y="335699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Печать ордена</a:t>
            </a:r>
            <a:endParaRPr lang="ru-RU" sz="3200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19621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3068960"/>
            <a:ext cx="3470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Знамя тамплиеров</a:t>
            </a:r>
            <a:endParaRPr lang="ru-RU" sz="3200" dirty="0"/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6672"/>
            <a:ext cx="18002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59632" y="1052736"/>
            <a:ext cx="371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Магистр ордена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476672"/>
            <a:ext cx="14859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7664" y="2708920"/>
            <a:ext cx="30384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515719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Крестоносецы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364088" y="5632951"/>
            <a:ext cx="3528392" cy="60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Тамплиеры</a:t>
            </a:r>
            <a:endParaRPr lang="ru-RU" sz="3200" dirty="0"/>
          </a:p>
        </p:txBody>
      </p:sp>
      <p:pic>
        <p:nvPicPr>
          <p:cNvPr id="17" name="Содержимое 4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764704"/>
            <a:ext cx="2667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5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068960"/>
            <a:ext cx="2743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08720"/>
            <a:ext cx="52387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522920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Крестовый поход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88640"/>
            <a:ext cx="40386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5"/>
          <p:cNvPicPr>
            <a:picLocks noGrp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84168" y="1844824"/>
            <a:ext cx="2238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278092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Париж. Место казни магистра.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92081" y="908720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Казнь магистра</a:t>
            </a:r>
            <a:endParaRPr lang="ru-RU" sz="3200" dirty="0"/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51845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8672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077072"/>
            <a:ext cx="4499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Замок в </a:t>
            </a:r>
            <a:r>
              <a:rPr lang="ru-RU" sz="2800" dirty="0" err="1" smtClean="0"/>
              <a:t>Турайде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(</a:t>
            </a:r>
            <a:r>
              <a:rPr lang="ru-RU" sz="2800" dirty="0" err="1" smtClean="0"/>
              <a:t>Трейден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40386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9992" y="5157192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Замок в Яунпилсе</a:t>
            </a:r>
          </a:p>
          <a:p>
            <a:pPr algn="ctr"/>
            <a:r>
              <a:rPr lang="ru-RU" sz="2800" dirty="0" smtClean="0"/>
              <a:t> ( </a:t>
            </a:r>
            <a:r>
              <a:rPr lang="ru-RU" sz="2800" dirty="0" err="1" smtClean="0"/>
              <a:t>Нойенбург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8672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50851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Замок в Цесисе (</a:t>
            </a:r>
            <a:r>
              <a:rPr lang="ru-RU" sz="3200" dirty="0" err="1" smtClean="0"/>
              <a:t>Венден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73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16</cp:revision>
  <dcterms:created xsi:type="dcterms:W3CDTF">2011-04-01T18:21:13Z</dcterms:created>
  <dcterms:modified xsi:type="dcterms:W3CDTF">2012-11-30T12:33:47Z</dcterms:modified>
</cp:coreProperties>
</file>