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ACE6A2-9588-8F47-ADD2-002BD7476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333F57-CE6F-A242-969D-F010E7D53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4CC301-CFF8-7248-B8BB-D8159B1BE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3283-4898-8E40-830B-D3B8BBCD0E7D}" type="datetimeFigureOut">
              <a:rPr lang="ru-RU"/>
              <a:t>14.02.2018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050D6F-165F-1445-862B-15997785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914CDA-671D-6B44-9F57-912E331D8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2826-3ADC-9547-8401-127DC9A96AB2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735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92166-CF73-7E45-80C1-D5FED4B77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02C215-2277-6B42-A2F9-CFEC6A808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0A07D8-2A17-C344-87C0-F5F5C9320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3283-4898-8E40-830B-D3B8BBCD0E7D}" type="datetimeFigureOut">
              <a:rPr lang="ru-RU"/>
              <a:t>14.02.2018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4A06A-0A38-6D4C-8769-46E95067C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EA4DE2-C047-344A-825B-872582BAF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2826-3ADC-9547-8401-127DC9A96AB2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519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7FA9D83-BA1B-F949-998E-1AD7A35495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33A039-AD70-C24A-8BBB-C6C6C5F78D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D96BBE-B18A-6743-836F-5D342DF70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3283-4898-8E40-830B-D3B8BBCD0E7D}" type="datetimeFigureOut">
              <a:rPr lang="ru-RU"/>
              <a:t>14.02.2018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A04F1F-58A6-0347-A282-44310CEE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36A33-EF61-F247-B5CB-CC21C474E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2826-3ADC-9547-8401-127DC9A96AB2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89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30F59-3712-7049-8947-65785A1B2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B9C3FD-22CF-8B4C-ADDA-F84C664BA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4875DF-C799-3245-9C5E-77F59BE21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3283-4898-8E40-830B-D3B8BBCD0E7D}" type="datetimeFigureOut">
              <a:rPr lang="ru-RU"/>
              <a:t>14.02.2018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46EF67-9725-144C-B382-8AFAB3336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5C58C4-EDFA-884C-A82D-B375D95C8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2826-3ADC-9547-8401-127DC9A96AB2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1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9C87A0-0CEC-9D41-ABFC-B7460ECB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B8CE8E-824B-3F4C-9A1D-20C67620A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232021-2A05-1945-B599-D906B9E3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3283-4898-8E40-830B-D3B8BBCD0E7D}" type="datetimeFigureOut">
              <a:rPr lang="ru-RU"/>
              <a:t>14.02.2018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2B1226-E4BD-DA49-9966-E69EEFD5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EDAA5A-E18F-8E49-8DAC-B1BE4C506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2826-3ADC-9547-8401-127DC9A96AB2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66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2433A-0A82-844C-85AF-F2CE355E2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23BCC3-0E0A-3E42-BC5C-E1EAD4D9B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4276C7-0892-1E46-993A-1327A4835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04FC13-29E9-CD45-8E1C-D1979A8A7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3283-4898-8E40-830B-D3B8BBCD0E7D}" type="datetimeFigureOut">
              <a:rPr lang="ru-RU"/>
              <a:t>14.02.2018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5D065C-0E0C-1842-86D5-2FB04F66F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E8ED8E-8665-0E46-B1B7-21D14F86E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2826-3ADC-9547-8401-127DC9A96AB2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591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1AE21-99C5-FC41-B7C4-877B5D1D3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3F060D-6620-184A-8909-F7D5EF44B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A31307-6A04-7941-B4E8-DA53CE3DF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1F7634-3CCD-DE45-A702-CE6873123D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CE3274-7298-424A-A965-ADDBD1D5BC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F21FE7-DDEF-1645-988A-973462978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3283-4898-8E40-830B-D3B8BBCD0E7D}" type="datetimeFigureOut">
              <a:rPr lang="ru-RU"/>
              <a:t>14.02.2018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3E7C0D-C793-2F45-BE89-6DF8CB632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108248-4B23-BB4E-AC5E-7DF92AC23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2826-3ADC-9547-8401-127DC9A96AB2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76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56AC93-426B-F644-86EF-8294093B3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0BF0F7-9294-CF4A-8058-4021CF069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3283-4898-8E40-830B-D3B8BBCD0E7D}" type="datetimeFigureOut">
              <a:rPr lang="ru-RU"/>
              <a:t>14.02.2018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FC480D0-7678-A749-9F59-ABF5BD511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B245D5E-9477-1846-B340-C7EEEECD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2826-3ADC-9547-8401-127DC9A96AB2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529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222D67-997A-DC43-B7A6-248D72155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3283-4898-8E40-830B-D3B8BBCD0E7D}" type="datetimeFigureOut">
              <a:rPr lang="ru-RU"/>
              <a:t>14.02.2018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64E0EB-5102-984A-B666-AEB0DC92D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2F325E-6318-8C43-81EA-33449A55C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2826-3ADC-9547-8401-127DC9A96AB2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481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1D86E2-BFA3-8C4A-8A57-B797B7423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6E2011-45B0-CA4B-9EC4-AF1EC767E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7669C7-233E-244A-8B2B-DE4B31CEB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A82623-4F45-FF4F-B155-A58F4C5DA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3283-4898-8E40-830B-D3B8BBCD0E7D}" type="datetimeFigureOut">
              <a:rPr lang="ru-RU"/>
              <a:t>14.02.2018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7FB8F9-BD99-E642-8891-9B46F5C81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6D6712-FF63-1743-97DA-569076758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2826-3ADC-9547-8401-127DC9A96AB2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138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82886-A926-F147-8180-4EA44BE79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E42A3E6-4157-3148-866F-5254AB6F03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87615F-086D-9242-8A06-67F713437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65699A-207A-5F42-B667-7163BC317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3283-4898-8E40-830B-D3B8BBCD0E7D}" type="datetimeFigureOut">
              <a:rPr lang="ru-RU"/>
              <a:t>14.02.2018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017564-765F-A143-AAB4-8D1910C43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73C35B-04BA-0D49-B490-74FCB6188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2826-3ADC-9547-8401-127DC9A96AB2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807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1E3D0D-33B3-914F-B9A8-2A320EFB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9DAB0E-EE6E-AC47-BBD3-834B52622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D11F52-C77A-1D4F-ACB5-F8C2EB98A5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33283-4898-8E40-830B-D3B8BBCD0E7D}" type="datetimeFigureOut">
              <a:rPr lang="ru-RU"/>
              <a:t>14.02.2018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CB121E-70B2-C24B-AC14-B08F83833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92CBE7-8979-DC43-9260-C82BC2B7A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A2826-3ADC-9547-8401-127DC9A96AB2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02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D92010-E4B8-924A-94C3-A4054EB122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Фотки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297239-A6A6-E049-8BF3-07840AFD00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27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6EDFD-1234-1C40-8B7D-1904A0630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F8489D8-C1DA-F848-A0A9-B8CB8A3FD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238" y="2019905"/>
            <a:ext cx="3144762" cy="445104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F3B0482E-7E07-2E4B-9AFA-9A8CD13FC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38" y="2019905"/>
            <a:ext cx="3048000" cy="453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341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2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Фотки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Фотки</dc:title>
  <cp:revision>1</cp:revision>
  <dcterms:modified xsi:type="dcterms:W3CDTF">2018-02-14T19:41:54Z</dcterms:modified>
</cp:coreProperties>
</file>