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5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2A3FC-7A79-4997-80EE-2FF6CAFFD439}" type="datetimeFigureOut">
              <a:rPr lang="ru-RU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A5E646C-847A-433E-A0D8-4DA9D5C54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7E2AF-E54D-41C9-BC6F-94D9E773A43A}" type="datetimeFigureOut">
              <a:rPr lang="ru-RU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F6740-1A76-42AB-AE37-2443FAD4F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EE172-2D33-4133-BAA4-A81907F007DF}" type="datetimeFigureOut">
              <a:rPr lang="ru-RU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8E09A-304F-46CE-8AF1-29FFD7798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E817F-FB1F-4511-B43E-8683FAC79790}" type="datetimeFigureOut">
              <a:rPr lang="ru-RU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C4B1C-D634-4AF7-A995-8339ED5B8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B8B16-133C-4052-939C-3A76CBDC706C}" type="datetimeFigureOut">
              <a:rPr lang="ru-RU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C2D47-0C97-40E6-A8EE-94A0EC5FF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C4D19-C30E-4EAF-9D0D-E98608303254}" type="datetimeFigureOut">
              <a:rPr lang="ru-RU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E9A2E-CF59-476E-9E4C-0D9B55660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C5C6D-F9B2-4DE1-825A-92220E3AAC7A}" type="datetimeFigureOut">
              <a:rPr lang="ru-RU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E6057-160B-45ED-995B-709129450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DCE9B-C74D-4C4A-9021-ABAD2DA37250}" type="datetimeFigureOut">
              <a:rPr lang="ru-RU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0E15-981D-4070-BD97-37FD028B0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2088-1352-4A23-9510-F20D09433E12}" type="datetimeFigureOut">
              <a:rPr lang="ru-RU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DF1B5-AEC7-4642-BE23-192F9F052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55BE4-A0C7-4E60-8240-18784C9C8D10}" type="datetimeFigureOut">
              <a:rPr lang="ru-RU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5B31B-F0C8-456D-9CE3-B338B8025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B2C00-05DF-4F56-9294-9B7F4FDCDDF9}" type="datetimeFigureOut">
              <a:rPr lang="ru-RU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F8AEF-6A58-40D0-9CCB-A92464798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D56BF2-2471-4E33-9FE5-1B0C86AF3DC7}" type="datetimeFigureOut">
              <a:rPr lang="ru-RU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5580C52-0F2F-43E5-962C-6D01AD94E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7" r:id="rId2"/>
    <p:sldLayoutId id="2147483829" r:id="rId3"/>
    <p:sldLayoutId id="2147483826" r:id="rId4"/>
    <p:sldLayoutId id="2147483825" r:id="rId5"/>
    <p:sldLayoutId id="2147483824" r:id="rId6"/>
    <p:sldLayoutId id="2147483823" r:id="rId7"/>
    <p:sldLayoutId id="2147483830" r:id="rId8"/>
    <p:sldLayoutId id="2147483831" r:id="rId9"/>
    <p:sldLayoutId id="2147483822" r:id="rId10"/>
    <p:sldLayoutId id="214748382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CS" smtClean="0"/>
              <a:t>И</a:t>
            </a:r>
            <a:r>
              <a:rPr lang="ru-RU" smtClean="0"/>
              <a:t>ли не все то золото, что блестит.</a:t>
            </a:r>
            <a:endParaRPr lang="sr-Latn-CS" smtClean="0"/>
          </a:p>
        </p:txBody>
      </p:sp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lang="ru-RU" smtClean="0"/>
              <a:t>Сколько это в крышках?</a:t>
            </a:r>
            <a:endParaRPr lang="sr-Latn-CS" smtClean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850" y="404813"/>
            <a:ext cx="8362950" cy="6453187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RS" dirty="0" smtClean="0"/>
              <a:t>Есть такая замечательная фраза – „Все гениальное – просто“! Одно из доказательство этому можно увидеть сейчас в любой школе, детском саду, в ресторанах, спортивных центрах, в квартирах и даже в государственных учреждениях. Что объединяет все эти места? Гениальная в своей простоте картонная коробка. Или коробочка. Или баночка. Или просто пакет. В который все желающие могут положить обычную пластмассовую крышку. Или две. Или несколько. Потому что если каждый соберет эти крышки у себя дома на кухне, в офисе, вместо мусорного ведра положит т в коробку в школе, если все это будут проделывать несколько тысяч человек изо дня в день, то может случиться настоящее чудо, которое способно подарить радость, счастье и надежду тем, кому они особенно тяжело даются.</a:t>
            </a:r>
            <a:endParaRPr lang="sr-Latn-C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sr-Latn-CS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3" descr="cepom-do-osmeha-1-316x19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700213"/>
            <a:ext cx="5541962" cy="3384550"/>
          </a:xfr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sz="quarter" idx="1"/>
          </p:nvPr>
        </p:nvSpPr>
        <p:spPr>
          <a:xfrm>
            <a:off x="0" y="260350"/>
            <a:ext cx="9144000" cy="5832475"/>
          </a:xfrm>
        </p:spPr>
        <p:txBody>
          <a:bodyPr/>
          <a:lstStyle/>
          <a:p>
            <a:r>
              <a:rPr lang="ru-RU" smtClean="0"/>
              <a:t>Речь идет о захватившей сейчас целую Сербию акции „Крышкой до улыбки“. Данный проект разработала  в 2012 году дипломированный эколог, тогда еще студентка в Новом Саде Ваня Петкович. Суть этой акции заключается в том, что если собрать большое количество пластмассовых крышек от различной тары (бутылок от молока, воды, от тюбиков с зубной пастой, от флакона шампуня, ополаскивателя, бальзама и т.д.), и отправить их на переработку, то кроме того, что таким образом уменьшается количество мусора на нашей планете, на собранные деньги можно еще и помогать тем, кто в помощи очень нуждается. </a:t>
            </a:r>
            <a:endParaRPr lang="sr-Latn-CS" smtClean="0"/>
          </a:p>
        </p:txBody>
      </p:sp>
      <p:pic>
        <p:nvPicPr>
          <p:cNvPr id="16386" name="Picture 2" descr="D:\Jenya novo\Davidovo\03591feb230f7136caafdbc8beb807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4724400"/>
            <a:ext cx="19462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88913"/>
            <a:ext cx="9144000" cy="6669087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Или наоборот -  за вырученные средства можно  и купить коляску или другие медицинские приборы ребенку – инвалиду, и отправит на переработку пластмассу, которая валялась бы десятилетиями на свалке. Трудно решить, что из этого действует на людей больше, но вот уже тысячи людей участвуют в этой акции, собирают дома крышечки, не ленятся отнести их в пункт сбора (к счастью, сейчас это есть буквально всюду), и вот уже пятнадцатый ребенок – инвалид, Никола </a:t>
            </a:r>
            <a:r>
              <a:rPr lang="ru-RU" dirty="0" err="1" smtClean="0"/>
              <a:t>Еличич</a:t>
            </a:r>
            <a:r>
              <a:rPr lang="ru-RU" dirty="0" smtClean="0"/>
              <a:t>, 12 марта 2017 года получил инвалидную коляску . Это четвертый ребенок, получивши подобную помощь от организаторов гуманитарной организации „Крышкой до улыбки“</a:t>
            </a:r>
            <a:r>
              <a:rPr lang="sr-Latn-CS" dirty="0" smtClean="0"/>
              <a:t> </a:t>
            </a:r>
            <a:r>
              <a:rPr lang="ru-RU" dirty="0" smtClean="0"/>
              <a:t>с начала года, до конца 2017 ожидается что их будет еще 8. Что значит такая помощь для этих детей и их родителей нет необходимости говорить, можно только сказать, что коляска, которую получил Никола, стоит около 3-х тысяч евро. Если перевести в пластиковые крышки, то это 10 тонн!</a:t>
            </a:r>
            <a:endParaRPr lang="sr-Latn-CS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:\Jenya novo\Davidovo\990945be08eb8e4f71fa2f734ac52d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620713"/>
            <a:ext cx="28082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D:\Jenya novo\Davidovo\9103a918ad9c1d25db1e417f214c84f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333375"/>
            <a:ext cx="24352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D:\Jenya novo\Davidovo\36dbd85aacd6379eda21cf2ee233258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04813"/>
            <a:ext cx="2154238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D:\Jenya novo\Davidovo\ea7962ac0eb821a6a28cfe4c3d2215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4076700"/>
            <a:ext cx="3492500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D:\Jenya novo\Davidovo\9a2c961c5c9f6649fa74d322956d519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4292600"/>
            <a:ext cx="3044825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692150"/>
            <a:ext cx="7772400" cy="5327650"/>
          </a:xfrm>
        </p:spPr>
        <p:txBody>
          <a:bodyPr/>
          <a:lstStyle/>
          <a:p>
            <a:r>
              <a:rPr lang="ru-RU" smtClean="0"/>
              <a:t>Замечательное доказательство того, что что бы помогать другим, не обязательно иметь деньги.  И даже когда нам кажется, что нам совсем нечего дать другим, это не так!</a:t>
            </a:r>
            <a:endParaRPr lang="sr-Latn-CS" smtClean="0"/>
          </a:p>
        </p:txBody>
      </p:sp>
      <p:pic>
        <p:nvPicPr>
          <p:cNvPr id="19458" name="Picture 2" descr="D:\Jenya novo\Davidovo\4cee4861d6c3b26cc0e0e3b356514d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781300"/>
            <a:ext cx="429895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76250"/>
            <a:ext cx="8686800" cy="6669088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Latn-CS" dirty="0" smtClean="0"/>
              <a:t> </a:t>
            </a:r>
            <a:r>
              <a:rPr lang="sr-Cyrl-RS" dirty="0" smtClean="0"/>
              <a:t>Но акция „Крышкой до улыбки“  – не единственная в своем роде. Сейчас есть несколько похожих организаций, и не правильно было бы не упомянуть о них. „Крышку в карман“, „Крышка для хендикепа“ и т.д. Не вспоминая о них, мы поступаем безответственно по отношению к людям, которым эти организации так же помогают или которые еще ждут помощь.</a:t>
            </a:r>
            <a:endParaRPr lang="sr-Latn-C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RS" dirty="0" smtClean="0"/>
              <a:t>  Наверняка, не всем людям нравится идея явно говорить о своих проблемах, называя свое имя или имя своего ребенка, место жительства и так далее. Но в данной ситуации журналисты, описывающие эти случаи, принимают правильное решение и берут на себя ответственность за то, что проблема этих людей становится явной. Таким образом, она приобретает совсем другой вес в обществе, она с уровня индивидуальной ответственности как бы переходит на уровень ответственности общественной. Кроме того, людям намного проще помочь другим, если они точно знают, кому и каким образом помогают. Поэтому призываем родителей и семьи детей, которым необходима помощь, обращаться за ней в соответствующие организации, не стесняться и не бояться говорить о своих проблемах. В конце концов, разве здоровье и радость ребенка имеет цену? Разве их радость - не самое главное?</a:t>
            </a:r>
            <a:endParaRPr lang="sr-Latn-C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sr-Latn-CS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549275"/>
            <a:ext cx="7772400" cy="5470525"/>
          </a:xfrm>
        </p:spPr>
        <p:txBody>
          <a:bodyPr/>
          <a:lstStyle/>
          <a:p>
            <a:r>
              <a:rPr lang="ru-RU" smtClean="0"/>
              <a:t>Следующий ребенок, который ждет нашу помощь – первоклассница Варга Эмеш из Суботицы, у которой синдром детского церебрального паралича. Поэтому продолжаем!</a:t>
            </a:r>
            <a:endParaRPr lang="sr-Latn-CS" smtClean="0"/>
          </a:p>
        </p:txBody>
      </p:sp>
      <p:pic>
        <p:nvPicPr>
          <p:cNvPr id="21506" name="Picture 2" descr="D:\Jenya novo\Davidovo\Varga Emeše 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349500"/>
            <a:ext cx="2425700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</TotalTime>
  <Words>576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Cambria</vt:lpstr>
      <vt:lpstr>Arial</vt:lpstr>
      <vt:lpstr>Calibri</vt:lpstr>
      <vt:lpstr>Wingdings 2</vt:lpstr>
      <vt:lpstr>Perpetua</vt:lpstr>
      <vt:lpstr>Franklin Gothic Book</vt:lpstr>
      <vt:lpstr>Справедливость</vt:lpstr>
      <vt:lpstr>Справедливость</vt:lpstr>
      <vt:lpstr>Справедливость</vt:lpstr>
      <vt:lpstr>Справедливость</vt:lpstr>
      <vt:lpstr>Справедливость</vt:lpstr>
      <vt:lpstr>Сколько это в крышках?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Сколько это в крышках?</dc:title>
  <dc:creator>Griša</dc:creator>
  <cp:lastModifiedBy>Дима</cp:lastModifiedBy>
  <cp:revision>4</cp:revision>
  <dcterms:created xsi:type="dcterms:W3CDTF">2017-05-24T00:17:35Z</dcterms:created>
  <dcterms:modified xsi:type="dcterms:W3CDTF">2018-04-15T09:20:57Z</dcterms:modified>
</cp:coreProperties>
</file>