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png" ContentType="image/png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1850"/>
            <a:ext cx="7552508" cy="10131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5" y="26492"/>
            <a:ext cx="7550519" cy="10665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30" y="0"/>
            <a:ext cx="7531474" cy="10687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071" y="168187"/>
            <a:ext cx="6883193" cy="1044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622" y="244446"/>
            <a:ext cx="6330238" cy="10371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8" y="5915"/>
            <a:ext cx="7556196" cy="10686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8" y="12063"/>
            <a:ext cx="7548996" cy="106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56" y="560066"/>
            <a:ext cx="7527220" cy="976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12" y="0"/>
            <a:ext cx="7406035" cy="1066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169" y="44255"/>
            <a:ext cx="6634218" cy="10390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558" y="120453"/>
            <a:ext cx="6864107" cy="1039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21" y="156933"/>
            <a:ext cx="7339058" cy="1037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32" y="127889"/>
            <a:ext cx="7496972" cy="10536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81" y="150545"/>
            <a:ext cx="7512423" cy="1053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93"/>
            <a:ext cx="7447752" cy="10674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93"/>
            <a:ext cx="7552519" cy="10674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244"/>
            <a:ext cx="7552519" cy="1065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1" y="264875"/>
            <a:ext cx="7550523" cy="1005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31" y="569985"/>
            <a:ext cx="7493373" cy="10122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2330"/>
            <a:ext cx="7285845" cy="1016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1" y="55292"/>
            <a:ext cx="7550523" cy="10636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43" y="0"/>
            <a:ext cx="7019176" cy="10687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44" y="160829"/>
            <a:ext cx="7335384" cy="10369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139" y="322188"/>
            <a:ext cx="6787860" cy="9988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89"/>
            <a:ext cx="7552522" cy="10674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30" y="36244"/>
            <a:ext cx="7531474" cy="1065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957" y="274507"/>
            <a:ext cx="6606710" cy="10274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118" y="17193"/>
            <a:ext cx="7092947" cy="10293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89"/>
            <a:ext cx="7552519" cy="10674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81" y="36245"/>
            <a:ext cx="7390643" cy="1065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240"/>
            <a:ext cx="7552519" cy="10655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31" y="17193"/>
            <a:ext cx="7455273" cy="10674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53" y="15668"/>
            <a:ext cx="7398644" cy="10676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625" y="457283"/>
            <a:ext cx="6559040" cy="10136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0" y="818"/>
            <a:ext cx="7558774" cy="10691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27" y="142901"/>
            <a:ext cx="7366410" cy="1041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098" cy="10687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821" y="188738"/>
            <a:ext cx="7169183" cy="10369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" y="475549"/>
            <a:ext cx="7485098" cy="9985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45769" cy="1066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81" y="36244"/>
            <a:ext cx="7512423" cy="1065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Анна Носкова</dc:creator>
  <dc:title>Презентационные материалы СМОТ ЖБ.cdr</dc:title>
  <dcterms:created xsi:type="dcterms:W3CDTF">2018-02-22T07:24:43Z</dcterms:created>
  <dcterms:modified xsi:type="dcterms:W3CDTF">2018-02-22T07:24:43Z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2017-06-22T00:00:00Z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2018-02-22T00:00:00Z</vt:filetime>
  </property>
</Properties>
</file>