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855" y="309753"/>
            <a:ext cx="6996570" cy="9361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789" y="688342"/>
            <a:ext cx="6803788" cy="905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007" y="447422"/>
            <a:ext cx="7189352" cy="8849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079" y="606601"/>
            <a:ext cx="7485578" cy="6586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061" y="688342"/>
            <a:ext cx="6672132" cy="915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927" y="684040"/>
            <a:ext cx="7184650" cy="778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2018-02-22T07:44:13Z</dcterms:created>
  <dcterms:modified xsi:type="dcterms:W3CDTF">2018-02-22T07:44:13Z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2018-02-22T00:00:00Z</vt:filetime>
  </property>
</Properties>
</file>