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Завтрак</a:t>
            </a:r>
            <a:endParaRPr lang="ru-RU" dirty="0"/>
          </a:p>
        </p:txBody>
      </p:sp>
      <p:pic>
        <p:nvPicPr>
          <p:cNvPr id="1026" name="Picture 2" descr="C:\Users\Администратор\Desktop\P1010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4767" y="1554163"/>
            <a:ext cx="67868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Обед</a:t>
            </a:r>
            <a:endParaRPr lang="ru-RU" dirty="0"/>
          </a:p>
        </p:txBody>
      </p:sp>
      <p:pic>
        <p:nvPicPr>
          <p:cNvPr id="2050" name="Picture 2" descr="C:\Users\Администратор\Desktop\P1010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4767" y="1554163"/>
            <a:ext cx="67868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Полдник</a:t>
            </a:r>
            <a:endParaRPr lang="ru-RU" dirty="0"/>
          </a:p>
        </p:txBody>
      </p:sp>
      <p:pic>
        <p:nvPicPr>
          <p:cNvPr id="3074" name="Picture 2" descr="C:\Users\Администратор\Desktop\P1010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4767" y="1554163"/>
            <a:ext cx="67868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Ужин</a:t>
            </a:r>
            <a:endParaRPr lang="ru-RU" dirty="0"/>
          </a:p>
        </p:txBody>
      </p:sp>
      <p:pic>
        <p:nvPicPr>
          <p:cNvPr id="4098" name="Picture 2" descr="C:\Users\Администратор\Desktop\P1010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4767" y="1554163"/>
            <a:ext cx="678686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FEFE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Завтрак</vt:lpstr>
      <vt:lpstr>Обед</vt:lpstr>
      <vt:lpstr>Полдник</vt:lpstr>
      <vt:lpstr>Ужин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Завтрак</dc:title>
  <dc:creator>Администратор</dc:creator>
  <cp:lastModifiedBy>Admin</cp:lastModifiedBy>
  <cp:revision>2</cp:revision>
  <dcterms:created xsi:type="dcterms:W3CDTF">2017-12-17T11:20:21Z</dcterms:created>
  <dcterms:modified xsi:type="dcterms:W3CDTF">2017-12-17T11:29:51Z</dcterms:modified>
</cp:coreProperties>
</file>