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  <p:sldMasterId id="2147484008" r:id="rId2"/>
    <p:sldMasterId id="2147484032" r:id="rId3"/>
    <p:sldMasterId id="2147484080" r:id="rId4"/>
    <p:sldMasterId id="2147484104" r:id="rId5"/>
    <p:sldMasterId id="2147484116" r:id="rId6"/>
    <p:sldMasterId id="2147484128" r:id="rId7"/>
    <p:sldMasterId id="2147484140" r:id="rId8"/>
    <p:sldMasterId id="2147484152" r:id="rId9"/>
    <p:sldMasterId id="2147484164" r:id="rId10"/>
    <p:sldMasterId id="2147484176" r:id="rId11"/>
    <p:sldMasterId id="2147484188" r:id="rId12"/>
    <p:sldMasterId id="2147484200" r:id="rId13"/>
    <p:sldMasterId id="2147484212" r:id="rId14"/>
    <p:sldMasterId id="2147484224" r:id="rId15"/>
    <p:sldMasterId id="2147484236" r:id="rId16"/>
    <p:sldMasterId id="2147484248" r:id="rId17"/>
    <p:sldMasterId id="2147484260" r:id="rId18"/>
    <p:sldMasterId id="2147484272" r:id="rId19"/>
    <p:sldMasterId id="2147484284" r:id="rId20"/>
    <p:sldMasterId id="2147484296" r:id="rId21"/>
    <p:sldMasterId id="2147484308" r:id="rId22"/>
    <p:sldMasterId id="2147484320" r:id="rId23"/>
    <p:sldMasterId id="2147484332" r:id="rId24"/>
  </p:sldMasterIdLst>
  <p:sldIdLst>
    <p:sldId id="266" r:id="rId25"/>
    <p:sldId id="265" r:id="rId26"/>
    <p:sldId id="269" r:id="rId27"/>
    <p:sldId id="262" r:id="rId28"/>
    <p:sldId id="267" r:id="rId29"/>
    <p:sldId id="264" r:id="rId30"/>
    <p:sldId id="256" r:id="rId31"/>
    <p:sldId id="257" r:id="rId32"/>
    <p:sldId id="259" r:id="rId33"/>
    <p:sldId id="270" r:id="rId34"/>
    <p:sldId id="271" r:id="rId35"/>
    <p:sldId id="273" r:id="rId36"/>
    <p:sldId id="275" r:id="rId37"/>
    <p:sldId id="283" r:id="rId38"/>
    <p:sldId id="284" r:id="rId39"/>
    <p:sldId id="285" r:id="rId40"/>
    <p:sldId id="286" r:id="rId41"/>
    <p:sldId id="279" r:id="rId42"/>
    <p:sldId id="287" r:id="rId43"/>
    <p:sldId id="282" r:id="rId44"/>
    <p:sldId id="260" r:id="rId45"/>
    <p:sldId id="288" r:id="rId46"/>
    <p:sldId id="289" r:id="rId47"/>
    <p:sldId id="290" r:id="rId48"/>
    <p:sldId id="291" r:id="rId49"/>
    <p:sldId id="309" r:id="rId50"/>
    <p:sldId id="293" r:id="rId51"/>
    <p:sldId id="294" r:id="rId52"/>
    <p:sldId id="295" r:id="rId53"/>
    <p:sldId id="296" r:id="rId54"/>
    <p:sldId id="297" r:id="rId55"/>
    <p:sldId id="299" r:id="rId56"/>
    <p:sldId id="300" r:id="rId57"/>
    <p:sldId id="301" r:id="rId58"/>
    <p:sldId id="302" r:id="rId59"/>
    <p:sldId id="303" r:id="rId60"/>
    <p:sldId id="298" r:id="rId61"/>
    <p:sldId id="304" r:id="rId62"/>
    <p:sldId id="305" r:id="rId63"/>
    <p:sldId id="306" r:id="rId64"/>
    <p:sldId id="307" r:id="rId65"/>
    <p:sldId id="308" r:id="rId66"/>
    <p:sldId id="310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55839"/>
      </p:ext>
    </p:extLst>
  </p:cSld>
  <p:clrMapOvr>
    <a:masterClrMapping/>
  </p:clrMapOvr>
  <p:transition spd="slow">
    <p:split orient="vert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68149"/>
      </p:ext>
    </p:extLst>
  </p:cSld>
  <p:clrMapOvr>
    <a:masterClrMapping/>
  </p:clrMapOvr>
  <p:transition spd="slow">
    <p:split orient="vert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91486"/>
      </p:ext>
    </p:extLst>
  </p:cSld>
  <p:clrMapOvr>
    <a:masterClrMapping/>
  </p:clrMapOvr>
  <p:transition spd="slow">
    <p:split orient="vert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6377"/>
      </p:ext>
    </p:extLst>
  </p:cSld>
  <p:clrMapOvr>
    <a:masterClrMapping/>
  </p:clrMapOvr>
  <p:transition spd="slow">
    <p:split orient="vert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356623"/>
      </p:ext>
    </p:extLst>
  </p:cSld>
  <p:clrMapOvr>
    <a:masterClrMapping/>
  </p:clrMapOvr>
  <p:transition spd="slow">
    <p:split orient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5796"/>
      </p:ext>
    </p:extLst>
  </p:cSld>
  <p:clrMapOvr>
    <a:masterClrMapping/>
  </p:clrMapOvr>
  <p:transition spd="slow">
    <p:split orient="vert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48491"/>
      </p:ext>
    </p:extLst>
  </p:cSld>
  <p:clrMapOvr>
    <a:masterClrMapping/>
  </p:clrMapOvr>
  <p:transition spd="slow">
    <p:split orient="vert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91265"/>
      </p:ext>
    </p:extLst>
  </p:cSld>
  <p:clrMapOvr>
    <a:masterClrMapping/>
  </p:clrMapOvr>
  <p:transition spd="slow">
    <p:split orient="vert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7799"/>
      </p:ext>
    </p:extLst>
  </p:cSld>
  <p:clrMapOvr>
    <a:masterClrMapping/>
  </p:clrMapOvr>
  <p:transition spd="slow">
    <p:split orient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25587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96595"/>
      </p:ext>
    </p:extLst>
  </p:cSld>
  <p:clrMapOvr>
    <a:masterClrMapping/>
  </p:clrMapOvr>
  <p:transition spd="slow">
    <p:split orient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224870"/>
      </p:ext>
    </p:extLst>
  </p:cSld>
  <p:clrMapOvr>
    <a:masterClrMapping/>
  </p:clrMapOvr>
  <p:transition spd="slow">
    <p:split orient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44990"/>
      </p:ext>
    </p:extLst>
  </p:cSld>
  <p:clrMapOvr>
    <a:masterClrMapping/>
  </p:clrMapOvr>
  <p:transition spd="slow">
    <p:split orient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15848"/>
      </p:ext>
    </p:extLst>
  </p:cSld>
  <p:clrMapOvr>
    <a:masterClrMapping/>
  </p:clrMapOvr>
  <p:transition spd="slow">
    <p:split orient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03216"/>
      </p:ext>
    </p:extLst>
  </p:cSld>
  <p:clrMapOvr>
    <a:masterClrMapping/>
  </p:clrMapOvr>
  <p:transition spd="slow">
    <p:split orient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38765"/>
      </p:ext>
    </p:extLst>
  </p:cSld>
  <p:clrMapOvr>
    <a:masterClrMapping/>
  </p:clrMapOvr>
  <p:transition spd="slow">
    <p:split orient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1585"/>
      </p:ext>
    </p:extLst>
  </p:cSld>
  <p:clrMapOvr>
    <a:masterClrMapping/>
  </p:clrMapOvr>
  <p:transition spd="slow">
    <p:split orient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98204"/>
      </p:ext>
    </p:extLst>
  </p:cSld>
  <p:clrMapOvr>
    <a:masterClrMapping/>
  </p:clrMapOvr>
  <p:transition spd="slow">
    <p:split orient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75680"/>
      </p:ext>
    </p:extLst>
  </p:cSld>
  <p:clrMapOvr>
    <a:masterClrMapping/>
  </p:clrMapOvr>
  <p:transition spd="slow">
    <p:split orient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79981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30103"/>
      </p:ext>
    </p:extLst>
  </p:cSld>
  <p:clrMapOvr>
    <a:masterClrMapping/>
  </p:clrMapOvr>
  <p:transition advClick="0" advTm="5000">
    <p:newsflash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41210"/>
      </p:ext>
    </p:extLst>
  </p:cSld>
  <p:clrMapOvr>
    <a:masterClrMapping/>
  </p:clrMapOvr>
  <p:transition spd="slow">
    <p:split orient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4006"/>
      </p:ext>
    </p:extLst>
  </p:cSld>
  <p:clrMapOvr>
    <a:masterClrMapping/>
  </p:clrMapOvr>
  <p:transition spd="slow">
    <p:split orient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34887"/>
      </p:ext>
    </p:extLst>
  </p:cSld>
  <p:clrMapOvr>
    <a:masterClrMapping/>
  </p:clrMapOvr>
  <p:transition spd="slow">
    <p:split orient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2748"/>
      </p:ext>
    </p:extLst>
  </p:cSld>
  <p:clrMapOvr>
    <a:masterClrMapping/>
  </p:clrMapOvr>
  <p:transition spd="slow">
    <p:split orient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181156"/>
      </p:ext>
    </p:extLst>
  </p:cSld>
  <p:clrMapOvr>
    <a:masterClrMapping/>
  </p:clrMapOvr>
  <p:transition spd="slow">
    <p:split orient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46511"/>
      </p:ext>
    </p:extLst>
  </p:cSld>
  <p:clrMapOvr>
    <a:masterClrMapping/>
  </p:clrMapOvr>
  <p:transition spd="slow">
    <p:split orient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04733"/>
      </p:ext>
    </p:extLst>
  </p:cSld>
  <p:clrMapOvr>
    <a:masterClrMapping/>
  </p:clrMapOvr>
  <p:transition spd="slow">
    <p:split orient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74444"/>
      </p:ext>
    </p:extLst>
  </p:cSld>
  <p:clrMapOvr>
    <a:masterClrMapping/>
  </p:clrMapOvr>
  <p:transition spd="slow">
    <p:split orient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58046"/>
      </p:ext>
    </p:extLst>
  </p:cSld>
  <p:clrMapOvr>
    <a:masterClrMapping/>
  </p:clrMapOvr>
  <p:transition spd="slow">
    <p:split orient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96223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24476"/>
      </p:ext>
    </p:extLst>
  </p:cSld>
  <p:clrMapOvr>
    <a:masterClrMapping/>
  </p:clrMapOvr>
  <p:transition advClick="0" advTm="5000">
    <p:newsflash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86688"/>
      </p:ext>
    </p:extLst>
  </p:cSld>
  <p:clrMapOvr>
    <a:masterClrMapping/>
  </p:clrMapOvr>
  <p:transition spd="slow">
    <p:split orient="vert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40405"/>
      </p:ext>
    </p:extLst>
  </p:cSld>
  <p:clrMapOvr>
    <a:masterClrMapping/>
  </p:clrMapOvr>
  <p:transition spd="slow">
    <p:split orient="vert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73722"/>
      </p:ext>
    </p:extLst>
  </p:cSld>
  <p:clrMapOvr>
    <a:masterClrMapping/>
  </p:clrMapOvr>
  <p:transition spd="slow">
    <p:split orient="vert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47110"/>
      </p:ext>
    </p:extLst>
  </p:cSld>
  <p:clrMapOvr>
    <a:masterClrMapping/>
  </p:clrMapOvr>
  <p:transition spd="slow">
    <p:split orient="vert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59810"/>
      </p:ext>
    </p:extLst>
  </p:cSld>
  <p:clrMapOvr>
    <a:masterClrMapping/>
  </p:clrMapOvr>
  <p:transition spd="slow">
    <p:split orient="vert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30892"/>
      </p:ext>
    </p:extLst>
  </p:cSld>
  <p:clrMapOvr>
    <a:masterClrMapping/>
  </p:clrMapOvr>
  <p:transition spd="slow">
    <p:split orient="vert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10558"/>
      </p:ext>
    </p:extLst>
  </p:cSld>
  <p:clrMapOvr>
    <a:masterClrMapping/>
  </p:clrMapOvr>
  <p:transition spd="slow">
    <p:split orient="vert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62966"/>
      </p:ext>
    </p:extLst>
  </p:cSld>
  <p:clrMapOvr>
    <a:masterClrMapping/>
  </p:clrMapOvr>
  <p:transition spd="slow">
    <p:split orient="vert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43508"/>
      </p:ext>
    </p:extLst>
  </p:cSld>
  <p:clrMapOvr>
    <a:masterClrMapping/>
  </p:clrMapOvr>
  <p:transition spd="slow">
    <p:split orient="vert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20188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659"/>
      </p:ext>
    </p:extLst>
  </p:cSld>
  <p:clrMapOvr>
    <a:masterClrMapping/>
  </p:clrMapOvr>
  <p:transition advClick="0" advTm="5000">
    <p:newsflash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311454"/>
      </p:ext>
    </p:extLst>
  </p:cSld>
  <p:clrMapOvr>
    <a:masterClrMapping/>
  </p:clrMapOvr>
  <p:transition spd="slow">
    <p:split orient="vert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19772"/>
      </p:ext>
    </p:extLst>
  </p:cSld>
  <p:clrMapOvr>
    <a:masterClrMapping/>
  </p:clrMapOvr>
  <p:transition spd="slow">
    <p:split orient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15069"/>
      </p:ext>
    </p:extLst>
  </p:cSld>
  <p:clrMapOvr>
    <a:masterClrMapping/>
  </p:clrMapOvr>
  <p:transition spd="slow">
    <p:split orient="vert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99780"/>
      </p:ext>
    </p:extLst>
  </p:cSld>
  <p:clrMapOvr>
    <a:masterClrMapping/>
  </p:clrMapOvr>
  <p:transition spd="slow">
    <p:split orient="vert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39145"/>
      </p:ext>
    </p:extLst>
  </p:cSld>
  <p:clrMapOvr>
    <a:masterClrMapping/>
  </p:clrMapOvr>
  <p:transition spd="slow">
    <p:split orient="vert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02007"/>
      </p:ext>
    </p:extLst>
  </p:cSld>
  <p:clrMapOvr>
    <a:masterClrMapping/>
  </p:clrMapOvr>
  <p:transition spd="slow">
    <p:split orient="vert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66878"/>
      </p:ext>
    </p:extLst>
  </p:cSld>
  <p:clrMapOvr>
    <a:masterClrMapping/>
  </p:clrMapOvr>
  <p:transition spd="slow">
    <p:split orient="vert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22230"/>
      </p:ext>
    </p:extLst>
  </p:cSld>
  <p:clrMapOvr>
    <a:masterClrMapping/>
  </p:clrMapOvr>
  <p:transition spd="slow">
    <p:split orient="vert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19609"/>
      </p:ext>
    </p:extLst>
  </p:cSld>
  <p:clrMapOvr>
    <a:masterClrMapping/>
  </p:clrMapOvr>
  <p:transition spd="slow">
    <p:split orient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40788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04665"/>
      </p:ext>
    </p:extLst>
  </p:cSld>
  <p:clrMapOvr>
    <a:masterClrMapping/>
  </p:clrMapOvr>
  <p:transition advClick="0" advTm="5000">
    <p:newsflash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39061"/>
      </p:ext>
    </p:extLst>
  </p:cSld>
  <p:clrMapOvr>
    <a:masterClrMapping/>
  </p:clrMapOvr>
  <p:transition spd="slow">
    <p:split orient="vert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40157"/>
      </p:ext>
    </p:extLst>
  </p:cSld>
  <p:clrMapOvr>
    <a:masterClrMapping/>
  </p:clrMapOvr>
  <p:transition spd="slow">
    <p:split orient="vert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0848"/>
      </p:ext>
    </p:extLst>
  </p:cSld>
  <p:clrMapOvr>
    <a:masterClrMapping/>
  </p:clrMapOvr>
  <p:transition spd="slow">
    <p:split orient="vert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21495"/>
      </p:ext>
    </p:extLst>
  </p:cSld>
  <p:clrMapOvr>
    <a:masterClrMapping/>
  </p:clrMapOvr>
  <p:transition spd="slow">
    <p:split orient="vert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2206"/>
      </p:ext>
    </p:extLst>
  </p:cSld>
  <p:clrMapOvr>
    <a:masterClrMapping/>
  </p:clrMapOvr>
  <p:transition spd="slow">
    <p:split orient="vert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40223"/>
      </p:ext>
    </p:extLst>
  </p:cSld>
  <p:clrMapOvr>
    <a:masterClrMapping/>
  </p:clrMapOvr>
  <p:transition spd="slow">
    <p:split orient="vert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41228"/>
      </p:ext>
    </p:extLst>
  </p:cSld>
  <p:clrMapOvr>
    <a:masterClrMapping/>
  </p:clrMapOvr>
  <p:transition spd="slow">
    <p:split orient="vert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10030"/>
      </p:ext>
    </p:extLst>
  </p:cSld>
  <p:clrMapOvr>
    <a:masterClrMapping/>
  </p:clrMapOvr>
  <p:transition spd="slow">
    <p:split orient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07003"/>
      </p:ext>
    </p:extLst>
  </p:cSld>
  <p:clrMapOvr>
    <a:masterClrMapping/>
  </p:clrMapOvr>
  <p:transition spd="slow">
    <p:split orient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48521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93633"/>
      </p:ext>
    </p:extLst>
  </p:cSld>
  <p:clrMapOvr>
    <a:masterClrMapping/>
  </p:clrMapOvr>
  <p:transition advClick="0" advTm="5000">
    <p:newsflash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60498"/>
      </p:ext>
    </p:extLst>
  </p:cSld>
  <p:clrMapOvr>
    <a:masterClrMapping/>
  </p:clrMapOvr>
  <p:transition spd="slow">
    <p:split orient="vert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82672"/>
      </p:ext>
    </p:extLst>
  </p:cSld>
  <p:clrMapOvr>
    <a:masterClrMapping/>
  </p:clrMapOvr>
  <p:transition spd="slow">
    <p:split orient="vert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60036"/>
      </p:ext>
    </p:extLst>
  </p:cSld>
  <p:clrMapOvr>
    <a:masterClrMapping/>
  </p:clrMapOvr>
  <p:transition spd="slow">
    <p:split orient="vert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86424"/>
      </p:ext>
    </p:extLst>
  </p:cSld>
  <p:clrMapOvr>
    <a:masterClrMapping/>
  </p:clrMapOvr>
  <p:transition spd="slow">
    <p:split orient="vert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95457"/>
      </p:ext>
    </p:extLst>
  </p:cSld>
  <p:clrMapOvr>
    <a:masterClrMapping/>
  </p:clrMapOvr>
  <p:transition spd="slow">
    <p:split orient="vert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98311"/>
      </p:ext>
    </p:extLst>
  </p:cSld>
  <p:clrMapOvr>
    <a:masterClrMapping/>
  </p:clrMapOvr>
  <p:transition spd="slow">
    <p:split orient="vert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42797"/>
      </p:ext>
    </p:extLst>
  </p:cSld>
  <p:clrMapOvr>
    <a:masterClrMapping/>
  </p:clrMapOvr>
  <p:transition spd="slow">
    <p:split orient="vert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45750"/>
      </p:ext>
    </p:extLst>
  </p:cSld>
  <p:clrMapOvr>
    <a:masterClrMapping/>
  </p:clrMapOvr>
  <p:transition spd="slow">
    <p:split orient="vert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58493"/>
      </p:ext>
    </p:extLst>
  </p:cSld>
  <p:clrMapOvr>
    <a:masterClrMapping/>
  </p:clrMapOvr>
  <p:transition spd="slow">
    <p:split orient="vert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71034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08794"/>
      </p:ext>
    </p:extLst>
  </p:cSld>
  <p:clrMapOvr>
    <a:masterClrMapping/>
  </p:clrMapOvr>
  <p:transition advClick="0" advTm="5000">
    <p:newsflash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44143"/>
      </p:ext>
    </p:extLst>
  </p:cSld>
  <p:clrMapOvr>
    <a:masterClrMapping/>
  </p:clrMapOvr>
  <p:transition spd="slow">
    <p:split orient="vert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00549"/>
      </p:ext>
    </p:extLst>
  </p:cSld>
  <p:clrMapOvr>
    <a:masterClrMapping/>
  </p:clrMapOvr>
  <p:transition spd="slow">
    <p:split orient="vert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18774"/>
      </p:ext>
    </p:extLst>
  </p:cSld>
  <p:clrMapOvr>
    <a:masterClrMapping/>
  </p:clrMapOvr>
  <p:transition spd="slow">
    <p:split orient="vert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186986"/>
      </p:ext>
    </p:extLst>
  </p:cSld>
  <p:clrMapOvr>
    <a:masterClrMapping/>
  </p:clrMapOvr>
  <p:transition spd="slow">
    <p:split orient="vert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64343"/>
      </p:ext>
    </p:extLst>
  </p:cSld>
  <p:clrMapOvr>
    <a:masterClrMapping/>
  </p:clrMapOvr>
  <p:transition spd="slow">
    <p:split orient="vert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11297"/>
      </p:ext>
    </p:extLst>
  </p:cSld>
  <p:clrMapOvr>
    <a:masterClrMapping/>
  </p:clrMapOvr>
  <p:transition spd="slow">
    <p:split orient="vert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81563"/>
      </p:ext>
    </p:extLst>
  </p:cSld>
  <p:clrMapOvr>
    <a:masterClrMapping/>
  </p:clrMapOvr>
  <p:transition spd="slow">
    <p:split orient="vert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778065"/>
      </p:ext>
    </p:extLst>
  </p:cSld>
  <p:clrMapOvr>
    <a:masterClrMapping/>
  </p:clrMapOvr>
  <p:transition spd="slow">
    <p:split orient="vert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04299"/>
      </p:ext>
    </p:extLst>
  </p:cSld>
  <p:clrMapOvr>
    <a:masterClrMapping/>
  </p:clrMapOvr>
  <p:transition spd="slow">
    <p:split orient="vert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99328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16363"/>
      </p:ext>
    </p:extLst>
  </p:cSld>
  <p:clrMapOvr>
    <a:masterClrMapping/>
  </p:clrMapOvr>
  <p:transition advClick="0" advTm="5000">
    <p:newsflash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2841"/>
      </p:ext>
    </p:extLst>
  </p:cSld>
  <p:clrMapOvr>
    <a:masterClrMapping/>
  </p:clrMapOvr>
  <p:transition spd="slow">
    <p:split orient="vert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10603"/>
      </p:ext>
    </p:extLst>
  </p:cSld>
  <p:clrMapOvr>
    <a:masterClrMapping/>
  </p:clrMapOvr>
  <p:transition spd="slow">
    <p:split orient="vert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86464"/>
      </p:ext>
    </p:extLst>
  </p:cSld>
  <p:clrMapOvr>
    <a:masterClrMapping/>
  </p:clrMapOvr>
  <p:transition spd="slow">
    <p:split orient="vert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76836"/>
      </p:ext>
    </p:extLst>
  </p:cSld>
  <p:clrMapOvr>
    <a:masterClrMapping/>
  </p:clrMapOvr>
  <p:transition spd="slow">
    <p:split orient="vert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049885"/>
      </p:ext>
    </p:extLst>
  </p:cSld>
  <p:clrMapOvr>
    <a:masterClrMapping/>
  </p:clrMapOvr>
  <p:transition spd="slow">
    <p:split orient="vert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45607"/>
      </p:ext>
    </p:extLst>
  </p:cSld>
  <p:clrMapOvr>
    <a:masterClrMapping/>
  </p:clrMapOvr>
  <p:transition spd="slow">
    <p:split orient="vert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84463"/>
      </p:ext>
    </p:extLst>
  </p:cSld>
  <p:clrMapOvr>
    <a:masterClrMapping/>
  </p:clrMapOvr>
  <p:transition spd="slow">
    <p:split orient="vert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87198"/>
      </p:ext>
    </p:extLst>
  </p:cSld>
  <p:clrMapOvr>
    <a:masterClrMapping/>
  </p:clrMapOvr>
  <p:transition spd="slow">
    <p:split orient="vert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78781"/>
      </p:ext>
    </p:extLst>
  </p:cSld>
  <p:clrMapOvr>
    <a:masterClrMapping/>
  </p:clrMapOvr>
  <p:transition spd="slow">
    <p:split orient="vert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75960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24052"/>
      </p:ext>
    </p:extLst>
  </p:cSld>
  <p:clrMapOvr>
    <a:masterClrMapping/>
  </p:clrMapOvr>
  <p:transition advClick="0" advTm="5000">
    <p:newsflash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1533"/>
      </p:ext>
    </p:extLst>
  </p:cSld>
  <p:clrMapOvr>
    <a:masterClrMapping/>
  </p:clrMapOvr>
  <p:transition spd="slow">
    <p:split orient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19446"/>
      </p:ext>
    </p:extLst>
  </p:cSld>
  <p:clrMapOvr>
    <a:masterClrMapping/>
  </p:clrMapOvr>
  <p:transition spd="slow">
    <p:split orient="vert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38904"/>
      </p:ext>
    </p:extLst>
  </p:cSld>
  <p:clrMapOvr>
    <a:masterClrMapping/>
  </p:clrMapOvr>
  <p:transition spd="slow">
    <p:split orient="vert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65769"/>
      </p:ext>
    </p:extLst>
  </p:cSld>
  <p:clrMapOvr>
    <a:masterClrMapping/>
  </p:clrMapOvr>
  <p:transition spd="slow">
    <p:split orient="vert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1541"/>
      </p:ext>
    </p:extLst>
  </p:cSld>
  <p:clrMapOvr>
    <a:masterClrMapping/>
  </p:clrMapOvr>
  <p:transition spd="slow">
    <p:split orient="vert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130"/>
      </p:ext>
    </p:extLst>
  </p:cSld>
  <p:clrMapOvr>
    <a:masterClrMapping/>
  </p:clrMapOvr>
  <p:transition spd="slow">
    <p:split orient="vert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88593"/>
      </p:ext>
    </p:extLst>
  </p:cSld>
  <p:clrMapOvr>
    <a:masterClrMapping/>
  </p:clrMapOvr>
  <p:transition spd="slow">
    <p:split orient="vert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623851"/>
      </p:ext>
    </p:extLst>
  </p:cSld>
  <p:clrMapOvr>
    <a:masterClrMapping/>
  </p:clrMapOvr>
  <p:transition spd="slow">
    <p:split orient="vert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8172"/>
      </p:ext>
    </p:extLst>
  </p:cSld>
  <p:clrMapOvr>
    <a:masterClrMapping/>
  </p:clrMapOvr>
  <p:transition spd="slow">
    <p:split orient="vert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4320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38134"/>
      </p:ext>
    </p:extLst>
  </p:cSld>
  <p:clrMapOvr>
    <a:masterClrMapping/>
  </p:clrMapOvr>
  <p:transition advClick="0" advTm="5000">
    <p:newsflash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1469"/>
      </p:ext>
    </p:extLst>
  </p:cSld>
  <p:clrMapOvr>
    <a:masterClrMapping/>
  </p:clrMapOvr>
  <p:transition spd="slow">
    <p:split orient="vert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530188"/>
      </p:ext>
    </p:extLst>
  </p:cSld>
  <p:clrMapOvr>
    <a:masterClrMapping/>
  </p:clrMapOvr>
  <p:transition spd="slow">
    <p:split orient="vert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668794"/>
      </p:ext>
    </p:extLst>
  </p:cSld>
  <p:clrMapOvr>
    <a:masterClrMapping/>
  </p:clrMapOvr>
  <p:transition spd="slow">
    <p:split orient="vert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9515"/>
      </p:ext>
    </p:extLst>
  </p:cSld>
  <p:clrMapOvr>
    <a:masterClrMapping/>
  </p:clrMapOvr>
  <p:transition spd="slow">
    <p:split orient="vert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4557"/>
      </p:ext>
    </p:extLst>
  </p:cSld>
  <p:clrMapOvr>
    <a:masterClrMapping/>
  </p:clrMapOvr>
  <p:transition spd="slow">
    <p:split orient="vert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25675"/>
      </p:ext>
    </p:extLst>
  </p:cSld>
  <p:clrMapOvr>
    <a:masterClrMapping/>
  </p:clrMapOvr>
  <p:transition spd="slow">
    <p:split orient="vert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56031"/>
      </p:ext>
    </p:extLst>
  </p:cSld>
  <p:clrMapOvr>
    <a:masterClrMapping/>
  </p:clrMapOvr>
  <p:transition spd="slow">
    <p:split orient="vert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8174"/>
      </p:ext>
    </p:extLst>
  </p:cSld>
  <p:clrMapOvr>
    <a:masterClrMapping/>
  </p:clrMapOvr>
  <p:transition spd="slow">
    <p:split orient="vert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69313"/>
      </p:ext>
    </p:extLst>
  </p:cSld>
  <p:clrMapOvr>
    <a:masterClrMapping/>
  </p:clrMapOvr>
  <p:transition spd="slow">
    <p:split orient="vert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63620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92091"/>
      </p:ext>
    </p:extLst>
  </p:cSld>
  <p:clrMapOvr>
    <a:masterClrMapping/>
  </p:clrMapOvr>
  <p:transition advClick="0" advTm="5000">
    <p:newsflash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08741"/>
      </p:ext>
    </p:extLst>
  </p:cSld>
  <p:clrMapOvr>
    <a:masterClrMapping/>
  </p:clrMapOvr>
  <p:transition spd="slow">
    <p:split orient="vert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82339"/>
      </p:ext>
    </p:extLst>
  </p:cSld>
  <p:clrMapOvr>
    <a:masterClrMapping/>
  </p:clrMapOvr>
  <p:transition spd="slow">
    <p:split orient="vert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01012"/>
      </p:ext>
    </p:extLst>
  </p:cSld>
  <p:clrMapOvr>
    <a:masterClrMapping/>
  </p:clrMapOvr>
  <p:transition spd="slow">
    <p:split orient="vert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68235"/>
      </p:ext>
    </p:extLst>
  </p:cSld>
  <p:clrMapOvr>
    <a:masterClrMapping/>
  </p:clrMapOvr>
  <p:transition spd="slow">
    <p:split orient="vert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45459"/>
      </p:ext>
    </p:extLst>
  </p:cSld>
  <p:clrMapOvr>
    <a:masterClrMapping/>
  </p:clrMapOvr>
  <p:transition spd="slow">
    <p:split orient="vert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69844"/>
      </p:ext>
    </p:extLst>
  </p:cSld>
  <p:clrMapOvr>
    <a:masterClrMapping/>
  </p:clrMapOvr>
  <p:transition spd="slow">
    <p:split orient="vert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4687"/>
      </p:ext>
    </p:extLst>
  </p:cSld>
  <p:clrMapOvr>
    <a:masterClrMapping/>
  </p:clrMapOvr>
  <p:transition spd="slow">
    <p:split orient="vert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99479"/>
      </p:ext>
    </p:extLst>
  </p:cSld>
  <p:clrMapOvr>
    <a:masterClrMapping/>
  </p:clrMapOvr>
  <p:transition spd="slow">
    <p:split orient="vert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44519"/>
      </p:ext>
    </p:extLst>
  </p:cSld>
  <p:clrMapOvr>
    <a:masterClrMapping/>
  </p:clrMapOvr>
  <p:transition spd="slow">
    <p:split orient="vert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92675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69274"/>
      </p:ext>
    </p:extLst>
  </p:cSld>
  <p:clrMapOvr>
    <a:masterClrMapping/>
  </p:clrMapOvr>
  <p:transition advClick="0" advTm="5000">
    <p:newsflash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23536"/>
      </p:ext>
    </p:extLst>
  </p:cSld>
  <p:clrMapOvr>
    <a:masterClrMapping/>
  </p:clrMapOvr>
  <p:transition spd="slow">
    <p:split orient="vert"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03779"/>
      </p:ext>
    </p:extLst>
  </p:cSld>
  <p:clrMapOvr>
    <a:masterClrMapping/>
  </p:clrMapOvr>
  <p:transition spd="slow">
    <p:split orient="vert"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77518"/>
      </p:ext>
    </p:extLst>
  </p:cSld>
  <p:clrMapOvr>
    <a:masterClrMapping/>
  </p:clrMapOvr>
  <p:transition spd="slow">
    <p:split orient="vert"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29766"/>
      </p:ext>
    </p:extLst>
  </p:cSld>
  <p:clrMapOvr>
    <a:masterClrMapping/>
  </p:clrMapOvr>
  <p:transition spd="slow">
    <p:split orient="vert"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28845"/>
      </p:ext>
    </p:extLst>
  </p:cSld>
  <p:clrMapOvr>
    <a:masterClrMapping/>
  </p:clrMapOvr>
  <p:transition spd="slow">
    <p:split orient="vert"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77706"/>
      </p:ext>
    </p:extLst>
  </p:cSld>
  <p:clrMapOvr>
    <a:masterClrMapping/>
  </p:clrMapOvr>
  <p:transition spd="slow">
    <p:split orient="vert"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82381"/>
      </p:ext>
    </p:extLst>
  </p:cSld>
  <p:clrMapOvr>
    <a:masterClrMapping/>
  </p:clrMapOvr>
  <p:transition spd="slow">
    <p:split orient="vert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83894"/>
      </p:ext>
    </p:extLst>
  </p:cSld>
  <p:clrMapOvr>
    <a:masterClrMapping/>
  </p:clrMapOvr>
  <p:transition spd="slow">
    <p:split orient="vert"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21946"/>
      </p:ext>
    </p:extLst>
  </p:cSld>
  <p:clrMapOvr>
    <a:masterClrMapping/>
  </p:clrMapOvr>
  <p:transition spd="slow">
    <p:split orient="vert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38933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14570"/>
      </p:ext>
    </p:extLst>
  </p:cSld>
  <p:clrMapOvr>
    <a:masterClrMapping/>
  </p:clrMapOvr>
  <p:transition advClick="0" advTm="5000">
    <p:newsflash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20489"/>
      </p:ext>
    </p:extLst>
  </p:cSld>
  <p:clrMapOvr>
    <a:masterClrMapping/>
  </p:clrMapOvr>
  <p:transition spd="slow">
    <p:split orient="vert"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51808"/>
      </p:ext>
    </p:extLst>
  </p:cSld>
  <p:clrMapOvr>
    <a:masterClrMapping/>
  </p:clrMapOvr>
  <p:transition spd="slow">
    <p:split orient="vert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02594"/>
      </p:ext>
    </p:extLst>
  </p:cSld>
  <p:clrMapOvr>
    <a:masterClrMapping/>
  </p:clrMapOvr>
  <p:transition spd="slow">
    <p:split orient="vert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82846"/>
      </p:ext>
    </p:extLst>
  </p:cSld>
  <p:clrMapOvr>
    <a:masterClrMapping/>
  </p:clrMapOvr>
  <p:transition spd="slow">
    <p:split orient="vert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10358"/>
      </p:ext>
    </p:extLst>
  </p:cSld>
  <p:clrMapOvr>
    <a:masterClrMapping/>
  </p:clrMapOvr>
  <p:transition spd="slow">
    <p:split orient="vert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10935"/>
      </p:ext>
    </p:extLst>
  </p:cSld>
  <p:clrMapOvr>
    <a:masterClrMapping/>
  </p:clrMapOvr>
  <p:transition spd="slow">
    <p:split orient="vert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72960"/>
      </p:ext>
    </p:extLst>
  </p:cSld>
  <p:clrMapOvr>
    <a:masterClrMapping/>
  </p:clrMapOvr>
  <p:transition spd="slow">
    <p:split orient="vert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96619"/>
      </p:ext>
    </p:extLst>
  </p:cSld>
  <p:clrMapOvr>
    <a:masterClrMapping/>
  </p:clrMapOvr>
  <p:transition spd="slow">
    <p:split orient="vert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50947"/>
      </p:ext>
    </p:extLst>
  </p:cSld>
  <p:clrMapOvr>
    <a:masterClrMapping/>
  </p:clrMapOvr>
  <p:transition spd="slow">
    <p:split orient="vert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67114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93734"/>
      </p:ext>
    </p:extLst>
  </p:cSld>
  <p:clrMapOvr>
    <a:masterClrMapping/>
  </p:clrMapOvr>
  <p:transition advClick="0" advTm="5000">
    <p:newsflash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5819"/>
      </p:ext>
    </p:extLst>
  </p:cSld>
  <p:clrMapOvr>
    <a:masterClrMapping/>
  </p:clrMapOvr>
  <p:transition spd="slow">
    <p:split orient="vert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8917"/>
      </p:ext>
    </p:extLst>
  </p:cSld>
  <p:clrMapOvr>
    <a:masterClrMapping/>
  </p:clrMapOvr>
  <p:transition spd="slow">
    <p:split orient="vert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12813"/>
      </p:ext>
    </p:extLst>
  </p:cSld>
  <p:clrMapOvr>
    <a:masterClrMapping/>
  </p:clrMapOvr>
  <p:transition spd="slow">
    <p:split orient="vert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51347"/>
      </p:ext>
    </p:extLst>
  </p:cSld>
  <p:clrMapOvr>
    <a:masterClrMapping/>
  </p:clrMapOvr>
  <p:transition spd="slow">
    <p:split orient="vert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49450"/>
      </p:ext>
    </p:extLst>
  </p:cSld>
  <p:clrMapOvr>
    <a:masterClrMapping/>
  </p:clrMapOvr>
  <p:transition spd="slow">
    <p:split orient="vert"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69503"/>
      </p:ext>
    </p:extLst>
  </p:cSld>
  <p:clrMapOvr>
    <a:masterClrMapping/>
  </p:clrMapOvr>
  <p:transition spd="slow">
    <p:split orient="vert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62040"/>
      </p:ext>
    </p:extLst>
  </p:cSld>
  <p:clrMapOvr>
    <a:masterClrMapping/>
  </p:clrMapOvr>
  <p:transition spd="slow">
    <p:split orient="vert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55938"/>
      </p:ext>
    </p:extLst>
  </p:cSld>
  <p:clrMapOvr>
    <a:masterClrMapping/>
  </p:clrMapOvr>
  <p:transition spd="slow">
    <p:split orient="vert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55408"/>
      </p:ext>
    </p:extLst>
  </p:cSld>
  <p:clrMapOvr>
    <a:masterClrMapping/>
  </p:clrMapOvr>
  <p:transition spd="slow">
    <p:split orient="vert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63911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45915"/>
      </p:ext>
    </p:extLst>
  </p:cSld>
  <p:clrMapOvr>
    <a:masterClrMapping/>
  </p:clrMapOvr>
  <p:transition advClick="0" advTm="5000">
    <p:newsflash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56064"/>
      </p:ext>
    </p:extLst>
  </p:cSld>
  <p:clrMapOvr>
    <a:masterClrMapping/>
  </p:clrMapOvr>
  <p:transition spd="slow">
    <p:split orient="vert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82958"/>
      </p:ext>
    </p:extLst>
  </p:cSld>
  <p:clrMapOvr>
    <a:masterClrMapping/>
  </p:clrMapOvr>
  <p:transition spd="slow">
    <p:split orient="vert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52775"/>
      </p:ext>
    </p:extLst>
  </p:cSld>
  <p:clrMapOvr>
    <a:masterClrMapping/>
  </p:clrMapOvr>
  <p:transition spd="slow">
    <p:split orient="vert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42886"/>
      </p:ext>
    </p:extLst>
  </p:cSld>
  <p:clrMapOvr>
    <a:masterClrMapping/>
  </p:clrMapOvr>
  <p:transition spd="slow">
    <p:split orient="vert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804331"/>
      </p:ext>
    </p:extLst>
  </p:cSld>
  <p:clrMapOvr>
    <a:masterClrMapping/>
  </p:clrMapOvr>
  <p:transition spd="slow">
    <p:split orient="vert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293494"/>
      </p:ext>
    </p:extLst>
  </p:cSld>
  <p:clrMapOvr>
    <a:masterClrMapping/>
  </p:clrMapOvr>
  <p:transition spd="slow">
    <p:split orient="vert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21103"/>
      </p:ext>
    </p:extLst>
  </p:cSld>
  <p:clrMapOvr>
    <a:masterClrMapping/>
  </p:clrMapOvr>
  <p:transition spd="slow">
    <p:split orient="vert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07705"/>
      </p:ext>
    </p:extLst>
  </p:cSld>
  <p:clrMapOvr>
    <a:masterClrMapping/>
  </p:clrMapOvr>
  <p:transition spd="slow">
    <p:split orient="vert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24505"/>
      </p:ext>
    </p:extLst>
  </p:cSld>
  <p:clrMapOvr>
    <a:masterClrMapping/>
  </p:clrMapOvr>
  <p:transition spd="slow">
    <p:split orient="vert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37741"/>
      </p:ext>
    </p:extLst>
  </p:cSld>
  <p:clrMapOvr>
    <a:masterClrMapping/>
  </p:clrMapOvr>
  <p:transition spd="slow"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35310"/>
      </p:ext>
    </p:extLst>
  </p:cSld>
  <p:clrMapOvr>
    <a:masterClrMapping/>
  </p:clrMapOvr>
  <p:transition advClick="0" advTm="5000">
    <p:newsflash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76168"/>
      </p:ext>
    </p:extLst>
  </p:cSld>
  <p:clrMapOvr>
    <a:masterClrMapping/>
  </p:clrMapOvr>
  <p:transition spd="slow">
    <p:split orient="vert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25176"/>
      </p:ext>
    </p:extLst>
  </p:cSld>
  <p:clrMapOvr>
    <a:masterClrMapping/>
  </p:clrMapOvr>
  <p:transition spd="slow">
    <p:split orient="vert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20664"/>
      </p:ext>
    </p:extLst>
  </p:cSld>
  <p:clrMapOvr>
    <a:masterClrMapping/>
  </p:clrMapOvr>
  <p:transition spd="slow">
    <p:split orient="vert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36783"/>
      </p:ext>
    </p:extLst>
  </p:cSld>
  <p:clrMapOvr>
    <a:masterClrMapping/>
  </p:clrMapOvr>
  <p:transition spd="slow">
    <p:split orient="vert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9185"/>
      </p:ext>
    </p:extLst>
  </p:cSld>
  <p:clrMapOvr>
    <a:masterClrMapping/>
  </p:clrMapOvr>
  <p:transition spd="slow"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44523"/>
      </p:ext>
    </p:extLst>
  </p:cSld>
  <p:clrMapOvr>
    <a:masterClrMapping/>
  </p:clrMapOvr>
  <p:transition advClick="0" advTm="5000">
    <p:newsfla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94427"/>
      </p:ext>
    </p:extLst>
  </p:cSld>
  <p:clrMapOvr>
    <a:masterClrMapping/>
  </p:clrMapOvr>
  <p:transition advClick="0" advTm="5000">
    <p:newsfla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59988"/>
      </p:ext>
    </p:extLst>
  </p:cSld>
  <p:clrMapOvr>
    <a:masterClrMapping/>
  </p:clrMapOvr>
  <p:transition advClick="0" advTm="5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49494"/>
      </p:ext>
    </p:extLst>
  </p:cSld>
  <p:clrMapOvr>
    <a:masterClrMapping/>
  </p:clrMapOvr>
  <p:transition advClick="0" advTm="5000">
    <p:newsfla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60553"/>
      </p:ext>
    </p:extLst>
  </p:cSld>
  <p:clrMapOvr>
    <a:masterClrMapping/>
  </p:clrMapOvr>
  <p:transition advClick="0" advTm="5000">
    <p:newsfla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12046"/>
      </p:ext>
    </p:extLst>
  </p:cSld>
  <p:clrMapOvr>
    <a:masterClrMapping/>
  </p:clrMapOvr>
  <p:transition advClick="0" advTm="5000">
    <p:newsfla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89749"/>
      </p:ext>
    </p:extLst>
  </p:cSld>
  <p:clrMapOvr>
    <a:masterClrMapping/>
  </p:clrMapOvr>
  <p:transition advClick="0" advTm="5000">
    <p:newsfla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94355"/>
      </p:ext>
    </p:extLst>
  </p:cSld>
  <p:clrMapOvr>
    <a:masterClrMapping/>
  </p:clrMapOvr>
  <p:transition advClick="0" advTm="5000">
    <p:newsfla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54939"/>
      </p:ext>
    </p:extLst>
  </p:cSld>
  <p:clrMapOvr>
    <a:masterClrMapping/>
  </p:clrMapOvr>
  <p:transition advClick="0" advTm="5000">
    <p:newsfla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66632"/>
      </p:ext>
    </p:extLst>
  </p:cSld>
  <p:clrMapOvr>
    <a:masterClrMapping/>
  </p:clrMapOvr>
  <p:transition advClick="0" advTm="5000">
    <p:newsflash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18774"/>
      </p:ext>
    </p:extLst>
  </p:cSld>
  <p:clrMapOvr>
    <a:masterClrMapping/>
  </p:clrMapOvr>
  <p:transition advClick="0" advTm="5000">
    <p:newsflash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97719"/>
      </p:ext>
    </p:extLst>
  </p:cSld>
  <p:clrMapOvr>
    <a:masterClrMapping/>
  </p:clrMapOvr>
  <p:transition advClick="0" advTm="5000">
    <p:newsflash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72061"/>
      </p:ext>
    </p:extLst>
  </p:cSld>
  <p:clrMapOvr>
    <a:masterClrMapping/>
  </p:clrMapOvr>
  <p:transition advClick="0" advTm="5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53928"/>
      </p:ext>
    </p:extLst>
  </p:cSld>
  <p:clrMapOvr>
    <a:masterClrMapping/>
  </p:clrMapOvr>
  <p:transition advClick="0" advTm="5000">
    <p:newsflash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0800"/>
      </p:ext>
    </p:extLst>
  </p:cSld>
  <p:clrMapOvr>
    <a:masterClrMapping/>
  </p:clrMapOvr>
  <p:transition advClick="0" advTm="5000">
    <p:newsflash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66284"/>
      </p:ext>
    </p:extLst>
  </p:cSld>
  <p:clrMapOvr>
    <a:masterClrMapping/>
  </p:clrMapOvr>
  <p:transition advClick="0" advTm="5000">
    <p:newsflash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89489"/>
      </p:ext>
    </p:extLst>
  </p:cSld>
  <p:clrMapOvr>
    <a:masterClrMapping/>
  </p:clrMapOvr>
  <p:transition advClick="0" advTm="5000">
    <p:newsflash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9"/>
      </p:ext>
    </p:extLst>
  </p:cSld>
  <p:clrMapOvr>
    <a:masterClrMapping/>
  </p:clrMapOvr>
  <p:transition advClick="0" advTm="5000">
    <p:newsflash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7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7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2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03080"/>
      </p:ext>
    </p:extLst>
  </p:cSld>
  <p:clrMapOvr>
    <a:masterClrMapping/>
  </p:clrMapOvr>
  <p:transition advClick="0" advTm="5000">
    <p:newsfla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27962"/>
      </p:ext>
    </p:extLst>
  </p:cSld>
  <p:clrMapOvr>
    <a:masterClrMapping/>
  </p:clrMapOvr>
  <p:transition advClick="0" advTm="5000">
    <p:newsfla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33440"/>
      </p:ext>
    </p:extLst>
  </p:cSld>
  <p:clrMapOvr>
    <a:masterClrMapping/>
  </p:clrMapOvr>
  <p:transition advClick="0" advTm="5000">
    <p:newsfla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00168"/>
      </p:ext>
    </p:extLst>
  </p:cSld>
  <p:clrMapOvr>
    <a:masterClrMapping/>
  </p:clrMapOvr>
  <p:transition advClick="0" advTm="5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20760"/>
      </p:ext>
    </p:extLst>
  </p:cSld>
  <p:clrMapOvr>
    <a:masterClrMapping/>
  </p:clrMapOvr>
  <p:transition advClick="0" advTm="5000">
    <p:newsfla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06603"/>
      </p:ext>
    </p:extLst>
  </p:cSld>
  <p:clrMapOvr>
    <a:masterClrMapping/>
  </p:clrMapOvr>
  <p:transition advClick="0" advTm="5000">
    <p:newsfla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4495"/>
      </p:ext>
    </p:extLst>
  </p:cSld>
  <p:clrMapOvr>
    <a:masterClrMapping/>
  </p:clrMapOvr>
  <p:transition advClick="0" advTm="5000">
    <p:newsfla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12839"/>
      </p:ext>
    </p:extLst>
  </p:cSld>
  <p:clrMapOvr>
    <a:masterClrMapping/>
  </p:clrMapOvr>
  <p:transition advClick="0" advTm="5000">
    <p:newsfla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7265"/>
      </p:ext>
    </p:extLst>
  </p:cSld>
  <p:clrMapOvr>
    <a:masterClrMapping/>
  </p:clrMapOvr>
  <p:transition advClick="0" advTm="5000">
    <p:newsfla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89986"/>
      </p:ext>
    </p:extLst>
  </p:cSld>
  <p:clrMapOvr>
    <a:masterClrMapping/>
  </p:clrMapOvr>
  <p:transition advClick="0" advTm="5000">
    <p:newsfla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26736"/>
      </p:ext>
    </p:extLst>
  </p:cSld>
  <p:clrMapOvr>
    <a:masterClrMapping/>
  </p:clrMapOvr>
  <p:transition advClick="0" advTm="5000">
    <p:newsflash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20708"/>
      </p:ext>
    </p:extLst>
  </p:cSld>
  <p:clrMapOvr>
    <a:masterClrMapping/>
  </p:clrMapOvr>
  <p:transition advClick="0" advTm="5000">
    <p:newsflash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96402"/>
      </p:ext>
    </p:extLst>
  </p:cSld>
  <p:clrMapOvr>
    <a:masterClrMapping/>
  </p:clrMapOvr>
  <p:transition advClick="0" advTm="5000">
    <p:newsflash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50426"/>
      </p:ext>
    </p:extLst>
  </p:cSld>
  <p:clrMapOvr>
    <a:masterClrMapping/>
  </p:clrMapOvr>
  <p:transition advClick="0" advTm="5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62169"/>
      </p:ext>
    </p:extLst>
  </p:cSld>
  <p:clrMapOvr>
    <a:masterClrMapping/>
  </p:clrMapOvr>
  <p:transition advClick="0" advTm="5000">
    <p:newsflash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78334"/>
      </p:ext>
    </p:extLst>
  </p:cSld>
  <p:clrMapOvr>
    <a:masterClrMapping/>
  </p:clrMapOvr>
  <p:transition advClick="0" advTm="5000">
    <p:newsfla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7658"/>
      </p:ext>
    </p:extLst>
  </p:cSld>
  <p:clrMapOvr>
    <a:masterClrMapping/>
  </p:clrMapOvr>
  <p:transition advClick="0" advTm="5000">
    <p:newsfla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31916"/>
      </p:ext>
    </p:extLst>
  </p:cSld>
  <p:clrMapOvr>
    <a:masterClrMapping/>
  </p:clrMapOvr>
  <p:transition advClick="0" advTm="5000">
    <p:newsflash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55410"/>
      </p:ext>
    </p:extLst>
  </p:cSld>
  <p:clrMapOvr>
    <a:masterClrMapping/>
  </p:clrMapOvr>
  <p:transition advClick="0" advTm="5000">
    <p:newsfla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22194"/>
      </p:ext>
    </p:extLst>
  </p:cSld>
  <p:clrMapOvr>
    <a:masterClrMapping/>
  </p:clrMapOvr>
  <p:transition advClick="0" advTm="5000">
    <p:newsflash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2894"/>
      </p:ext>
    </p:extLst>
  </p:cSld>
  <p:clrMapOvr>
    <a:masterClrMapping/>
  </p:clrMapOvr>
  <p:transition advClick="0" advTm="5000">
    <p:newsflash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76516"/>
      </p:ext>
    </p:extLst>
  </p:cSld>
  <p:clrMapOvr>
    <a:masterClrMapping/>
  </p:clrMapOvr>
  <p:transition advClick="0" advTm="5000">
    <p:newsflash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6552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0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91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0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2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4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5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46494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25883"/>
      </p:ext>
    </p:extLst>
  </p:cSld>
  <p:clrMapOvr>
    <a:masterClrMapping/>
  </p:clrMapOvr>
  <p:transition spd="slow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99205"/>
      </p:ext>
    </p:extLst>
  </p:cSld>
  <p:clrMapOvr>
    <a:masterClrMapping/>
  </p:clrMapOvr>
  <p:transition spd="slow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0444"/>
      </p:ext>
    </p:extLst>
  </p:cSld>
  <p:clrMapOvr>
    <a:masterClrMapping/>
  </p:clrMapOvr>
  <p:transition spd="slow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89122"/>
      </p:ext>
    </p:extLst>
  </p:cSld>
  <p:clrMapOvr>
    <a:masterClrMapping/>
  </p:clrMapOvr>
  <p:transition spd="slow"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164057"/>
      </p:ext>
    </p:extLst>
  </p:cSld>
  <p:clrMapOvr>
    <a:masterClrMapping/>
  </p:clrMapOvr>
  <p:transition spd="slow"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93199"/>
      </p:ext>
    </p:extLst>
  </p:cSld>
  <p:clrMapOvr>
    <a:masterClrMapping/>
  </p:clrMapOvr>
  <p:transition spd="slow"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493189"/>
      </p:ext>
    </p:extLst>
  </p:cSld>
  <p:clrMapOvr>
    <a:masterClrMapping/>
  </p:clrMapOvr>
  <p:transition spd="slow"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42232"/>
      </p:ext>
    </p:extLst>
  </p:cSld>
  <p:clrMapOvr>
    <a:masterClrMapping/>
  </p:clrMapOvr>
  <p:transition spd="slow"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74609"/>
      </p:ext>
    </p:extLst>
  </p:cSld>
  <p:clrMapOvr>
    <a:masterClrMapping/>
  </p:clrMapOvr>
  <p:transition spd="slow"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71764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AF3FAF-250B-4C3E-BED7-8F67EE2B3D8E}" type="datetimeFigureOut">
              <a:rPr lang="ru-RU" smtClean="0"/>
              <a:t>21.12.2017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F15A08-3C9C-4B6D-9B98-16F8A50CF2E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1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9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7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42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3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6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54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6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1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3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8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advClick="0" advTm="5000">
    <p:newsflash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7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1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4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2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8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 advClick="0" advTm="5000">
    <p:newsflash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ransition advClick="0" advTm="5000">
    <p:newsflash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8AF3FAF-250B-4C3E-BED7-8F67EE2B3D8E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F15A08-3C9C-4B6D-9B98-16F8A50CF2E1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45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9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ransition advClick="0" advTm="5000">
    <p:newsflash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5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ransition advClick="0" advTm="5000">
    <p:newsflash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BCD8BCC-3279-4FA4-A25C-5C3BA683A684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21.12.2017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792D56C-FB32-4771-B778-768541B77B5E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279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  <a:gs pos="65000">
              <a:srgbClr val="00B050">
                <a:alpha val="9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3B20-E642-440A-B9A8-926DBF7203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BEA8-6941-4859-8A95-3009F3E6106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3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ransition spd="slow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28.xml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slide" Target="slide21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8.xml"/><Relationship Id="rId6" Type="http://schemas.openxmlformats.org/officeDocument/2006/relationships/slide" Target="slide24.xml"/><Relationship Id="rId11" Type="http://schemas.openxmlformats.org/officeDocument/2006/relationships/slide" Target="slide40.xml"/><Relationship Id="rId5" Type="http://schemas.openxmlformats.org/officeDocument/2006/relationships/slide" Target="slide23.xml"/><Relationship Id="rId10" Type="http://schemas.openxmlformats.org/officeDocument/2006/relationships/slide" Target="slide25.xml"/><Relationship Id="rId4" Type="http://schemas.openxmlformats.org/officeDocument/2006/relationships/slide" Target="slide9.xml"/><Relationship Id="rId9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2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Юлия\Desktop\Духовно-нравственное воспитание\добро\7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3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3768" y="188641"/>
            <a:ext cx="6660231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endParaRPr lang="ru-RU" sz="28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Из всех наук, которые должен знать человек, </a:t>
            </a:r>
          </a:p>
          <a:p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главнейшая есть наука о том как жить, </a:t>
            </a:r>
          </a:p>
          <a:p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делая как можно больше добра.</a:t>
            </a:r>
          </a:p>
          <a:p>
            <a:pPr algn="r"/>
            <a:r>
              <a:rPr lang="ru-RU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Л.Н.Толстой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3472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28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 вверх 16"/>
          <p:cNvSpPr/>
          <p:nvPr/>
        </p:nvSpPr>
        <p:spPr>
          <a:xfrm rot="10800000">
            <a:off x="4249090" y="4609296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верх 12"/>
          <p:cNvSpPr/>
          <p:nvPr/>
        </p:nvSpPr>
        <p:spPr>
          <a:xfrm>
            <a:off x="4211959" y="2426092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верх 14"/>
          <p:cNvSpPr/>
          <p:nvPr/>
        </p:nvSpPr>
        <p:spPr>
          <a:xfrm rot="5400000">
            <a:off x="5408675" y="3647656"/>
            <a:ext cx="573809" cy="633158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1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Духовно-нравственное воспитание</a:t>
            </a: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в школе реализуется </a:t>
            </a:r>
            <a:endParaRPr lang="ru-RU" sz="32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07904" y="3208607"/>
            <a:ext cx="1671097" cy="15624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59832" y="1340768"/>
            <a:ext cx="2808312" cy="10853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012160" y="3278306"/>
            <a:ext cx="2808312" cy="13309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3528" y="3319176"/>
            <a:ext cx="2808312" cy="12901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9832" y="5356968"/>
            <a:ext cx="2952327" cy="122413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верх 13"/>
          <p:cNvSpPr/>
          <p:nvPr/>
        </p:nvSpPr>
        <p:spPr>
          <a:xfrm rot="16405825">
            <a:off x="3142665" y="3662599"/>
            <a:ext cx="573809" cy="596428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1628800"/>
            <a:ext cx="263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ФГОС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160" y="309364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algn="ctr"/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ДО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371536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>С</a:t>
            </a:r>
            <a:r>
              <a:rPr lang="ru-RU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амоуправление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9832" y="4866264"/>
            <a:ext cx="2952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Социально-образовательное партнёрство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3717032"/>
            <a:ext cx="167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8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Прямая соединительная линия 19"/>
          <p:cNvCxnSpPr/>
          <p:nvPr/>
        </p:nvCxnSpPr>
        <p:spPr>
          <a:xfrm flipH="1">
            <a:off x="4564308" y="1593712"/>
            <a:ext cx="1" cy="52058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7522422" y="4227277"/>
            <a:ext cx="0" cy="35283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>
            <a:off x="1806616" y="4303140"/>
            <a:ext cx="0" cy="494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3246445" y="4272980"/>
            <a:ext cx="869" cy="494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6049271" y="4282447"/>
            <a:ext cx="0" cy="49401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4573910" y="4303140"/>
            <a:ext cx="0" cy="31752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4568155" y="2069295"/>
            <a:ext cx="5754" cy="43880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4568154" y="2978244"/>
            <a:ext cx="1" cy="52058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pSp>
        <p:nvGrpSpPr>
          <p:cNvPr id="78" name="Группа 77"/>
          <p:cNvGrpSpPr/>
          <p:nvPr/>
        </p:nvGrpSpPr>
        <p:grpSpPr>
          <a:xfrm>
            <a:off x="344341" y="43889"/>
            <a:ext cx="8640960" cy="6711898"/>
            <a:chOff x="323528" y="35539"/>
            <a:chExt cx="8640960" cy="6711898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1351580" y="836712"/>
              <a:ext cx="6604798" cy="5910725"/>
              <a:chOff x="2354962" y="992435"/>
              <a:chExt cx="5645564" cy="5643863"/>
            </a:xfrm>
          </p:grpSpPr>
          <p:sp>
            <p:nvSpPr>
              <p:cNvPr id="38" name="Полилиния 37"/>
              <p:cNvSpPr/>
              <p:nvPr/>
            </p:nvSpPr>
            <p:spPr>
              <a:xfrm>
                <a:off x="2354962" y="2169368"/>
                <a:ext cx="5628518" cy="867911"/>
              </a:xfrm>
              <a:custGeom>
                <a:avLst/>
                <a:gdLst>
                  <a:gd name="connsiteX0" fmla="*/ 0 w 1735823"/>
                  <a:gd name="connsiteY0" fmla="*/ 86791 h 867911"/>
                  <a:gd name="connsiteX1" fmla="*/ 86791 w 1735823"/>
                  <a:gd name="connsiteY1" fmla="*/ 0 h 867911"/>
                  <a:gd name="connsiteX2" fmla="*/ 1649032 w 1735823"/>
                  <a:gd name="connsiteY2" fmla="*/ 0 h 867911"/>
                  <a:gd name="connsiteX3" fmla="*/ 1735823 w 1735823"/>
                  <a:gd name="connsiteY3" fmla="*/ 86791 h 867911"/>
                  <a:gd name="connsiteX4" fmla="*/ 1735823 w 1735823"/>
                  <a:gd name="connsiteY4" fmla="*/ 781120 h 867911"/>
                  <a:gd name="connsiteX5" fmla="*/ 1649032 w 1735823"/>
                  <a:gd name="connsiteY5" fmla="*/ 867911 h 867911"/>
                  <a:gd name="connsiteX6" fmla="*/ 86791 w 1735823"/>
                  <a:gd name="connsiteY6" fmla="*/ 867911 h 867911"/>
                  <a:gd name="connsiteX7" fmla="*/ 0 w 1735823"/>
                  <a:gd name="connsiteY7" fmla="*/ 781120 h 867911"/>
                  <a:gd name="connsiteX8" fmla="*/ 0 w 1735823"/>
                  <a:gd name="connsiteY8" fmla="*/ 86791 h 86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5823" h="867911">
                    <a:moveTo>
                      <a:pt x="0" y="86791"/>
                    </a:moveTo>
                    <a:cubicBezTo>
                      <a:pt x="0" y="38858"/>
                      <a:pt x="38858" y="0"/>
                      <a:pt x="86791" y="0"/>
                    </a:cubicBezTo>
                    <a:lnTo>
                      <a:pt x="1649032" y="0"/>
                    </a:lnTo>
                    <a:cubicBezTo>
                      <a:pt x="1696965" y="0"/>
                      <a:pt x="1735823" y="38858"/>
                      <a:pt x="1735823" y="86791"/>
                    </a:cubicBezTo>
                    <a:lnTo>
                      <a:pt x="1735823" y="781120"/>
                    </a:lnTo>
                    <a:cubicBezTo>
                      <a:pt x="1735823" y="829053"/>
                      <a:pt x="1696965" y="867911"/>
                      <a:pt x="1649032" y="867911"/>
                    </a:cubicBezTo>
                    <a:lnTo>
                      <a:pt x="86791" y="867911"/>
                    </a:lnTo>
                    <a:cubicBezTo>
                      <a:pt x="38858" y="867911"/>
                      <a:pt x="0" y="829053"/>
                      <a:pt x="0" y="781120"/>
                    </a:cubicBezTo>
                    <a:lnTo>
                      <a:pt x="0" y="86791"/>
                    </a:lnTo>
                    <a:close/>
                  </a:path>
                </a:pathLst>
              </a:cu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spcFirstLastPara="0" vert="horz" wrap="square" lIns="36215" tIns="36215" rIns="36215" bIns="3621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44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Вице-президент</a:t>
                </a:r>
                <a:endParaRPr lang="ru-RU" sz="4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0" name="Полилиния 39"/>
              <p:cNvSpPr/>
              <p:nvPr/>
            </p:nvSpPr>
            <p:spPr>
              <a:xfrm>
                <a:off x="2372007" y="3395491"/>
                <a:ext cx="5628518" cy="867911"/>
              </a:xfrm>
              <a:custGeom>
                <a:avLst/>
                <a:gdLst>
                  <a:gd name="connsiteX0" fmla="*/ 0 w 1735823"/>
                  <a:gd name="connsiteY0" fmla="*/ 86791 h 867911"/>
                  <a:gd name="connsiteX1" fmla="*/ 86791 w 1735823"/>
                  <a:gd name="connsiteY1" fmla="*/ 0 h 867911"/>
                  <a:gd name="connsiteX2" fmla="*/ 1649032 w 1735823"/>
                  <a:gd name="connsiteY2" fmla="*/ 0 h 867911"/>
                  <a:gd name="connsiteX3" fmla="*/ 1735823 w 1735823"/>
                  <a:gd name="connsiteY3" fmla="*/ 86791 h 867911"/>
                  <a:gd name="connsiteX4" fmla="*/ 1735823 w 1735823"/>
                  <a:gd name="connsiteY4" fmla="*/ 781120 h 867911"/>
                  <a:gd name="connsiteX5" fmla="*/ 1649032 w 1735823"/>
                  <a:gd name="connsiteY5" fmla="*/ 867911 h 867911"/>
                  <a:gd name="connsiteX6" fmla="*/ 86791 w 1735823"/>
                  <a:gd name="connsiteY6" fmla="*/ 867911 h 867911"/>
                  <a:gd name="connsiteX7" fmla="*/ 0 w 1735823"/>
                  <a:gd name="connsiteY7" fmla="*/ 781120 h 867911"/>
                  <a:gd name="connsiteX8" fmla="*/ 0 w 1735823"/>
                  <a:gd name="connsiteY8" fmla="*/ 86791 h 86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5823" h="867911">
                    <a:moveTo>
                      <a:pt x="0" y="86791"/>
                    </a:moveTo>
                    <a:cubicBezTo>
                      <a:pt x="0" y="38858"/>
                      <a:pt x="38858" y="0"/>
                      <a:pt x="86791" y="0"/>
                    </a:cubicBezTo>
                    <a:lnTo>
                      <a:pt x="1649032" y="0"/>
                    </a:lnTo>
                    <a:cubicBezTo>
                      <a:pt x="1696965" y="0"/>
                      <a:pt x="1735823" y="38858"/>
                      <a:pt x="1735823" y="86791"/>
                    </a:cubicBezTo>
                    <a:lnTo>
                      <a:pt x="1735823" y="781120"/>
                    </a:lnTo>
                    <a:cubicBezTo>
                      <a:pt x="1735823" y="829053"/>
                      <a:pt x="1696965" y="867911"/>
                      <a:pt x="1649032" y="867911"/>
                    </a:cubicBezTo>
                    <a:lnTo>
                      <a:pt x="86791" y="867911"/>
                    </a:lnTo>
                    <a:cubicBezTo>
                      <a:pt x="38858" y="867911"/>
                      <a:pt x="0" y="829053"/>
                      <a:pt x="0" y="781120"/>
                    </a:cubicBezTo>
                    <a:lnTo>
                      <a:pt x="0" y="86791"/>
                    </a:lnTo>
                    <a:close/>
                  </a:path>
                </a:pathLst>
              </a:cu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36215" tIns="36215" rIns="36215" bIns="3621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36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Кабинет министров</a:t>
                </a:r>
                <a:endParaRPr lang="ru-RU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2" name="Полилиния 41"/>
              <p:cNvSpPr/>
              <p:nvPr/>
            </p:nvSpPr>
            <p:spPr>
              <a:xfrm rot="16200000">
                <a:off x="6614217" y="5221259"/>
                <a:ext cx="2030755" cy="741862"/>
              </a:xfrm>
              <a:custGeom>
                <a:avLst/>
                <a:gdLst>
                  <a:gd name="connsiteX0" fmla="*/ 0 w 1735823"/>
                  <a:gd name="connsiteY0" fmla="*/ 86791 h 867911"/>
                  <a:gd name="connsiteX1" fmla="*/ 86791 w 1735823"/>
                  <a:gd name="connsiteY1" fmla="*/ 0 h 867911"/>
                  <a:gd name="connsiteX2" fmla="*/ 1649032 w 1735823"/>
                  <a:gd name="connsiteY2" fmla="*/ 0 h 867911"/>
                  <a:gd name="connsiteX3" fmla="*/ 1735823 w 1735823"/>
                  <a:gd name="connsiteY3" fmla="*/ 86791 h 867911"/>
                  <a:gd name="connsiteX4" fmla="*/ 1735823 w 1735823"/>
                  <a:gd name="connsiteY4" fmla="*/ 781120 h 867911"/>
                  <a:gd name="connsiteX5" fmla="*/ 1649032 w 1735823"/>
                  <a:gd name="connsiteY5" fmla="*/ 867911 h 867911"/>
                  <a:gd name="connsiteX6" fmla="*/ 86791 w 1735823"/>
                  <a:gd name="connsiteY6" fmla="*/ 867911 h 867911"/>
                  <a:gd name="connsiteX7" fmla="*/ 0 w 1735823"/>
                  <a:gd name="connsiteY7" fmla="*/ 781120 h 867911"/>
                  <a:gd name="connsiteX8" fmla="*/ 0 w 1735823"/>
                  <a:gd name="connsiteY8" fmla="*/ 86791 h 86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5823" h="867911">
                    <a:moveTo>
                      <a:pt x="0" y="86791"/>
                    </a:moveTo>
                    <a:cubicBezTo>
                      <a:pt x="0" y="38858"/>
                      <a:pt x="38858" y="0"/>
                      <a:pt x="86791" y="0"/>
                    </a:cubicBezTo>
                    <a:lnTo>
                      <a:pt x="1649032" y="0"/>
                    </a:lnTo>
                    <a:cubicBezTo>
                      <a:pt x="1696965" y="0"/>
                      <a:pt x="1735823" y="38858"/>
                      <a:pt x="1735823" y="86791"/>
                    </a:cubicBezTo>
                    <a:lnTo>
                      <a:pt x="1735823" y="781120"/>
                    </a:lnTo>
                    <a:cubicBezTo>
                      <a:pt x="1735823" y="829053"/>
                      <a:pt x="1696965" y="867911"/>
                      <a:pt x="1649032" y="867911"/>
                    </a:cubicBezTo>
                    <a:lnTo>
                      <a:pt x="86791" y="867911"/>
                    </a:lnTo>
                    <a:cubicBezTo>
                      <a:pt x="38858" y="867911"/>
                      <a:pt x="0" y="829053"/>
                      <a:pt x="0" y="781120"/>
                    </a:cubicBezTo>
                    <a:lnTo>
                      <a:pt x="0" y="86791"/>
                    </a:ln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36215" tIns="36215" rIns="36215" bIns="3621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7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Министерство культуры и просвещения</a:t>
                </a:r>
                <a:endParaRPr lang="ru-RU" sz="17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4" name="Полилиния 43"/>
              <p:cNvSpPr/>
              <p:nvPr/>
            </p:nvSpPr>
            <p:spPr>
              <a:xfrm rot="16200000">
                <a:off x="5355016" y="5249989"/>
                <a:ext cx="2030755" cy="741862"/>
              </a:xfrm>
              <a:custGeom>
                <a:avLst/>
                <a:gdLst>
                  <a:gd name="connsiteX0" fmla="*/ 0 w 1735823"/>
                  <a:gd name="connsiteY0" fmla="*/ 86791 h 867911"/>
                  <a:gd name="connsiteX1" fmla="*/ 86791 w 1735823"/>
                  <a:gd name="connsiteY1" fmla="*/ 0 h 867911"/>
                  <a:gd name="connsiteX2" fmla="*/ 1649032 w 1735823"/>
                  <a:gd name="connsiteY2" fmla="*/ 0 h 867911"/>
                  <a:gd name="connsiteX3" fmla="*/ 1735823 w 1735823"/>
                  <a:gd name="connsiteY3" fmla="*/ 86791 h 867911"/>
                  <a:gd name="connsiteX4" fmla="*/ 1735823 w 1735823"/>
                  <a:gd name="connsiteY4" fmla="*/ 781120 h 867911"/>
                  <a:gd name="connsiteX5" fmla="*/ 1649032 w 1735823"/>
                  <a:gd name="connsiteY5" fmla="*/ 867911 h 867911"/>
                  <a:gd name="connsiteX6" fmla="*/ 86791 w 1735823"/>
                  <a:gd name="connsiteY6" fmla="*/ 867911 h 867911"/>
                  <a:gd name="connsiteX7" fmla="*/ 0 w 1735823"/>
                  <a:gd name="connsiteY7" fmla="*/ 781120 h 867911"/>
                  <a:gd name="connsiteX8" fmla="*/ 0 w 1735823"/>
                  <a:gd name="connsiteY8" fmla="*/ 86791 h 86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5823" h="867911">
                    <a:moveTo>
                      <a:pt x="0" y="86791"/>
                    </a:moveTo>
                    <a:cubicBezTo>
                      <a:pt x="0" y="38858"/>
                      <a:pt x="38858" y="0"/>
                      <a:pt x="86791" y="0"/>
                    </a:cubicBezTo>
                    <a:lnTo>
                      <a:pt x="1649032" y="0"/>
                    </a:lnTo>
                    <a:cubicBezTo>
                      <a:pt x="1696965" y="0"/>
                      <a:pt x="1735823" y="38858"/>
                      <a:pt x="1735823" y="86791"/>
                    </a:cubicBezTo>
                    <a:lnTo>
                      <a:pt x="1735823" y="781120"/>
                    </a:lnTo>
                    <a:cubicBezTo>
                      <a:pt x="1735823" y="829053"/>
                      <a:pt x="1696965" y="867911"/>
                      <a:pt x="1649032" y="867911"/>
                    </a:cubicBezTo>
                    <a:lnTo>
                      <a:pt x="86791" y="867911"/>
                    </a:lnTo>
                    <a:cubicBezTo>
                      <a:pt x="38858" y="867911"/>
                      <a:pt x="0" y="829053"/>
                      <a:pt x="0" y="781120"/>
                    </a:cubicBezTo>
                    <a:lnTo>
                      <a:pt x="0" y="86791"/>
                    </a:ln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36215" tIns="36215" rIns="36215" bIns="3621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7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Министерство </a:t>
                </a:r>
              </a:p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7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медиа и печати</a:t>
                </a:r>
                <a:endParaRPr lang="ru-RU" sz="17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6" name="Полилиния 45"/>
              <p:cNvSpPr/>
              <p:nvPr/>
            </p:nvSpPr>
            <p:spPr>
              <a:xfrm rot="16200000">
                <a:off x="4093926" y="5249990"/>
                <a:ext cx="2030755" cy="741862"/>
              </a:xfrm>
              <a:custGeom>
                <a:avLst/>
                <a:gdLst>
                  <a:gd name="connsiteX0" fmla="*/ 0 w 1735823"/>
                  <a:gd name="connsiteY0" fmla="*/ 86791 h 867911"/>
                  <a:gd name="connsiteX1" fmla="*/ 86791 w 1735823"/>
                  <a:gd name="connsiteY1" fmla="*/ 0 h 867911"/>
                  <a:gd name="connsiteX2" fmla="*/ 1649032 w 1735823"/>
                  <a:gd name="connsiteY2" fmla="*/ 0 h 867911"/>
                  <a:gd name="connsiteX3" fmla="*/ 1735823 w 1735823"/>
                  <a:gd name="connsiteY3" fmla="*/ 86791 h 867911"/>
                  <a:gd name="connsiteX4" fmla="*/ 1735823 w 1735823"/>
                  <a:gd name="connsiteY4" fmla="*/ 781120 h 867911"/>
                  <a:gd name="connsiteX5" fmla="*/ 1649032 w 1735823"/>
                  <a:gd name="connsiteY5" fmla="*/ 867911 h 867911"/>
                  <a:gd name="connsiteX6" fmla="*/ 86791 w 1735823"/>
                  <a:gd name="connsiteY6" fmla="*/ 867911 h 867911"/>
                  <a:gd name="connsiteX7" fmla="*/ 0 w 1735823"/>
                  <a:gd name="connsiteY7" fmla="*/ 781120 h 867911"/>
                  <a:gd name="connsiteX8" fmla="*/ 0 w 1735823"/>
                  <a:gd name="connsiteY8" fmla="*/ 86791 h 86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5823" h="867911">
                    <a:moveTo>
                      <a:pt x="0" y="86791"/>
                    </a:moveTo>
                    <a:cubicBezTo>
                      <a:pt x="0" y="38858"/>
                      <a:pt x="38858" y="0"/>
                      <a:pt x="86791" y="0"/>
                    </a:cubicBezTo>
                    <a:lnTo>
                      <a:pt x="1649032" y="0"/>
                    </a:lnTo>
                    <a:cubicBezTo>
                      <a:pt x="1696965" y="0"/>
                      <a:pt x="1735823" y="38858"/>
                      <a:pt x="1735823" y="86791"/>
                    </a:cubicBezTo>
                    <a:lnTo>
                      <a:pt x="1735823" y="781120"/>
                    </a:lnTo>
                    <a:cubicBezTo>
                      <a:pt x="1735823" y="829053"/>
                      <a:pt x="1696965" y="867911"/>
                      <a:pt x="1649032" y="867911"/>
                    </a:cubicBezTo>
                    <a:lnTo>
                      <a:pt x="86791" y="867911"/>
                    </a:lnTo>
                    <a:cubicBezTo>
                      <a:pt x="38858" y="867911"/>
                      <a:pt x="0" y="829053"/>
                      <a:pt x="0" y="781120"/>
                    </a:cubicBezTo>
                    <a:lnTo>
                      <a:pt x="0" y="86791"/>
                    </a:ln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36215" tIns="36215" rIns="36215" bIns="3621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7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Министерство</a:t>
                </a:r>
              </a:p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7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 спорта и обороны</a:t>
                </a:r>
                <a:endParaRPr lang="ru-RU" sz="17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8" name="Полилиния 47"/>
              <p:cNvSpPr/>
              <p:nvPr/>
            </p:nvSpPr>
            <p:spPr>
              <a:xfrm rot="16200000">
                <a:off x="1727561" y="5244195"/>
                <a:ext cx="2030755" cy="741862"/>
              </a:xfrm>
              <a:custGeom>
                <a:avLst/>
                <a:gdLst>
                  <a:gd name="connsiteX0" fmla="*/ 0 w 1735823"/>
                  <a:gd name="connsiteY0" fmla="*/ 86791 h 867911"/>
                  <a:gd name="connsiteX1" fmla="*/ 86791 w 1735823"/>
                  <a:gd name="connsiteY1" fmla="*/ 0 h 867911"/>
                  <a:gd name="connsiteX2" fmla="*/ 1649032 w 1735823"/>
                  <a:gd name="connsiteY2" fmla="*/ 0 h 867911"/>
                  <a:gd name="connsiteX3" fmla="*/ 1735823 w 1735823"/>
                  <a:gd name="connsiteY3" fmla="*/ 86791 h 867911"/>
                  <a:gd name="connsiteX4" fmla="*/ 1735823 w 1735823"/>
                  <a:gd name="connsiteY4" fmla="*/ 781120 h 867911"/>
                  <a:gd name="connsiteX5" fmla="*/ 1649032 w 1735823"/>
                  <a:gd name="connsiteY5" fmla="*/ 867911 h 867911"/>
                  <a:gd name="connsiteX6" fmla="*/ 86791 w 1735823"/>
                  <a:gd name="connsiteY6" fmla="*/ 867911 h 867911"/>
                  <a:gd name="connsiteX7" fmla="*/ 0 w 1735823"/>
                  <a:gd name="connsiteY7" fmla="*/ 781120 h 867911"/>
                  <a:gd name="connsiteX8" fmla="*/ 0 w 1735823"/>
                  <a:gd name="connsiteY8" fmla="*/ 86791 h 86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5823" h="867911">
                    <a:moveTo>
                      <a:pt x="0" y="86791"/>
                    </a:moveTo>
                    <a:cubicBezTo>
                      <a:pt x="0" y="38858"/>
                      <a:pt x="38858" y="0"/>
                      <a:pt x="86791" y="0"/>
                    </a:cubicBezTo>
                    <a:lnTo>
                      <a:pt x="1649032" y="0"/>
                    </a:lnTo>
                    <a:cubicBezTo>
                      <a:pt x="1696965" y="0"/>
                      <a:pt x="1735823" y="38858"/>
                      <a:pt x="1735823" y="86791"/>
                    </a:cubicBezTo>
                    <a:lnTo>
                      <a:pt x="1735823" y="781120"/>
                    </a:lnTo>
                    <a:cubicBezTo>
                      <a:pt x="1735823" y="829053"/>
                      <a:pt x="1696965" y="867911"/>
                      <a:pt x="1649032" y="867911"/>
                    </a:cubicBezTo>
                    <a:lnTo>
                      <a:pt x="86791" y="867911"/>
                    </a:lnTo>
                    <a:cubicBezTo>
                      <a:pt x="38858" y="867911"/>
                      <a:pt x="0" y="829053"/>
                      <a:pt x="0" y="781120"/>
                    </a:cubicBezTo>
                    <a:lnTo>
                      <a:pt x="0" y="86791"/>
                    </a:ln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36215" tIns="36215" rIns="36215" bIns="3621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7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Министерство по работе с младшей школой</a:t>
                </a:r>
                <a:endParaRPr lang="ru-RU" sz="17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50" name="Полилиния 49"/>
              <p:cNvSpPr/>
              <p:nvPr/>
            </p:nvSpPr>
            <p:spPr>
              <a:xfrm rot="16200000">
                <a:off x="2959246" y="5249990"/>
                <a:ext cx="2030755" cy="741862"/>
              </a:xfrm>
              <a:custGeom>
                <a:avLst/>
                <a:gdLst>
                  <a:gd name="connsiteX0" fmla="*/ 0 w 1735823"/>
                  <a:gd name="connsiteY0" fmla="*/ 86791 h 867911"/>
                  <a:gd name="connsiteX1" fmla="*/ 86791 w 1735823"/>
                  <a:gd name="connsiteY1" fmla="*/ 0 h 867911"/>
                  <a:gd name="connsiteX2" fmla="*/ 1649032 w 1735823"/>
                  <a:gd name="connsiteY2" fmla="*/ 0 h 867911"/>
                  <a:gd name="connsiteX3" fmla="*/ 1735823 w 1735823"/>
                  <a:gd name="connsiteY3" fmla="*/ 86791 h 867911"/>
                  <a:gd name="connsiteX4" fmla="*/ 1735823 w 1735823"/>
                  <a:gd name="connsiteY4" fmla="*/ 781120 h 867911"/>
                  <a:gd name="connsiteX5" fmla="*/ 1649032 w 1735823"/>
                  <a:gd name="connsiteY5" fmla="*/ 867911 h 867911"/>
                  <a:gd name="connsiteX6" fmla="*/ 86791 w 1735823"/>
                  <a:gd name="connsiteY6" fmla="*/ 867911 h 867911"/>
                  <a:gd name="connsiteX7" fmla="*/ 0 w 1735823"/>
                  <a:gd name="connsiteY7" fmla="*/ 781120 h 867911"/>
                  <a:gd name="connsiteX8" fmla="*/ 0 w 1735823"/>
                  <a:gd name="connsiteY8" fmla="*/ 86791 h 86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5823" h="867911">
                    <a:moveTo>
                      <a:pt x="0" y="86791"/>
                    </a:moveTo>
                    <a:cubicBezTo>
                      <a:pt x="0" y="38858"/>
                      <a:pt x="38858" y="0"/>
                      <a:pt x="86791" y="0"/>
                    </a:cubicBezTo>
                    <a:lnTo>
                      <a:pt x="1649032" y="0"/>
                    </a:lnTo>
                    <a:cubicBezTo>
                      <a:pt x="1696965" y="0"/>
                      <a:pt x="1735823" y="38858"/>
                      <a:pt x="1735823" y="86791"/>
                    </a:cubicBezTo>
                    <a:lnTo>
                      <a:pt x="1735823" y="781120"/>
                    </a:lnTo>
                    <a:cubicBezTo>
                      <a:pt x="1735823" y="829053"/>
                      <a:pt x="1696965" y="867911"/>
                      <a:pt x="1649032" y="867911"/>
                    </a:cubicBezTo>
                    <a:lnTo>
                      <a:pt x="86791" y="867911"/>
                    </a:lnTo>
                    <a:cubicBezTo>
                      <a:pt x="38858" y="867911"/>
                      <a:pt x="0" y="829053"/>
                      <a:pt x="0" y="781120"/>
                    </a:cubicBezTo>
                    <a:lnTo>
                      <a:pt x="0" y="86791"/>
                    </a:ln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36215" tIns="36215" rIns="36215" bIns="3621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7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Министерство по работе со средним звеном</a:t>
                </a:r>
                <a:endParaRPr lang="ru-RU" sz="17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6" name="Полилиния 35"/>
              <p:cNvSpPr/>
              <p:nvPr/>
            </p:nvSpPr>
            <p:spPr>
              <a:xfrm>
                <a:off x="2354962" y="992435"/>
                <a:ext cx="5628518" cy="867911"/>
              </a:xfrm>
              <a:custGeom>
                <a:avLst/>
                <a:gdLst>
                  <a:gd name="connsiteX0" fmla="*/ 0 w 1735823"/>
                  <a:gd name="connsiteY0" fmla="*/ 86791 h 867911"/>
                  <a:gd name="connsiteX1" fmla="*/ 86791 w 1735823"/>
                  <a:gd name="connsiteY1" fmla="*/ 0 h 867911"/>
                  <a:gd name="connsiteX2" fmla="*/ 1649032 w 1735823"/>
                  <a:gd name="connsiteY2" fmla="*/ 0 h 867911"/>
                  <a:gd name="connsiteX3" fmla="*/ 1735823 w 1735823"/>
                  <a:gd name="connsiteY3" fmla="*/ 86791 h 867911"/>
                  <a:gd name="connsiteX4" fmla="*/ 1735823 w 1735823"/>
                  <a:gd name="connsiteY4" fmla="*/ 781120 h 867911"/>
                  <a:gd name="connsiteX5" fmla="*/ 1649032 w 1735823"/>
                  <a:gd name="connsiteY5" fmla="*/ 867911 h 867911"/>
                  <a:gd name="connsiteX6" fmla="*/ 86791 w 1735823"/>
                  <a:gd name="connsiteY6" fmla="*/ 867911 h 867911"/>
                  <a:gd name="connsiteX7" fmla="*/ 0 w 1735823"/>
                  <a:gd name="connsiteY7" fmla="*/ 781120 h 867911"/>
                  <a:gd name="connsiteX8" fmla="*/ 0 w 1735823"/>
                  <a:gd name="connsiteY8" fmla="*/ 86791 h 86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5823" h="867911">
                    <a:moveTo>
                      <a:pt x="0" y="86791"/>
                    </a:moveTo>
                    <a:cubicBezTo>
                      <a:pt x="0" y="38858"/>
                      <a:pt x="38858" y="0"/>
                      <a:pt x="86791" y="0"/>
                    </a:cubicBezTo>
                    <a:lnTo>
                      <a:pt x="1649032" y="0"/>
                    </a:lnTo>
                    <a:cubicBezTo>
                      <a:pt x="1696965" y="0"/>
                      <a:pt x="1735823" y="38858"/>
                      <a:pt x="1735823" y="86791"/>
                    </a:cubicBezTo>
                    <a:lnTo>
                      <a:pt x="1735823" y="781120"/>
                    </a:lnTo>
                    <a:cubicBezTo>
                      <a:pt x="1735823" y="829053"/>
                      <a:pt x="1696965" y="867911"/>
                      <a:pt x="1649032" y="867911"/>
                    </a:cubicBezTo>
                    <a:lnTo>
                      <a:pt x="86791" y="867911"/>
                    </a:lnTo>
                    <a:cubicBezTo>
                      <a:pt x="38858" y="867911"/>
                      <a:pt x="0" y="829053"/>
                      <a:pt x="0" y="781120"/>
                    </a:cubicBezTo>
                    <a:lnTo>
                      <a:pt x="0" y="86791"/>
                    </a:lnTo>
                    <a:close/>
                  </a:path>
                </a:pathLst>
              </a:cu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36215" tIns="36215" rIns="36215" bIns="36215" numCol="1" spcCol="1270" anchor="ctr" anchorCtr="0">
                <a:noAutofit/>
              </a:bodyPr>
              <a:lstStyle/>
              <a:p>
                <a:pPr algn="ctr" defTabSz="7556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44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Президент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23528" y="35539"/>
              <a:ext cx="86409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3600" b="1" cap="all" dirty="0" smtClean="0">
                  <a:ln w="0"/>
                  <a:gradFill flip="none">
                    <a:gsLst>
                      <a:gs pos="0">
                        <a:srgbClr val="4E67C8">
                          <a:tint val="75000"/>
                          <a:shade val="75000"/>
                          <a:satMod val="170000"/>
                        </a:srgbClr>
                      </a:gs>
                      <a:gs pos="49000">
                        <a:srgbClr val="4E67C8">
                          <a:tint val="88000"/>
                          <a:shade val="65000"/>
                          <a:satMod val="172000"/>
                        </a:srgbClr>
                      </a:gs>
                      <a:gs pos="50000">
                        <a:srgbClr val="4E67C8">
                          <a:shade val="65000"/>
                          <a:satMod val="130000"/>
                        </a:srgbClr>
                      </a:gs>
                      <a:gs pos="92000">
                        <a:srgbClr val="4E67C8">
                          <a:shade val="50000"/>
                          <a:satMod val="120000"/>
                        </a:srgbClr>
                      </a:gs>
                      <a:gs pos="100000">
                        <a:srgbClr val="4E67C8">
                          <a:shade val="48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 самоуправление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35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010 копия.jpg"/>
          <p:cNvPicPr>
            <a:picLocks noChangeAspect="1"/>
          </p:cNvPicPr>
          <p:nvPr/>
        </p:nvPicPr>
        <p:blipFill>
          <a:blip r:embed="rId2" cstate="print"/>
          <a:srcRect l="5680" r="3333"/>
          <a:stretch>
            <a:fillRect/>
          </a:stretch>
        </p:blipFill>
        <p:spPr>
          <a:xfrm>
            <a:off x="-19687" y="0"/>
            <a:ext cx="9163687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Команда «Атмосфера добра»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ru-RU" sz="3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основана в 2015 году</a:t>
            </a:r>
            <a:endParaRPr lang="ru-RU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622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49660" y="228600"/>
            <a:ext cx="6657592" cy="21698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Сотрудничество с </a:t>
            </a:r>
          </a:p>
          <a:p>
            <a:pPr algn="ctr"/>
            <a:r>
              <a:rPr lang="ru-RU" sz="4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Центром социальной помощи</a:t>
            </a:r>
          </a:p>
          <a:p>
            <a:pPr algn="ctr"/>
            <a:r>
              <a:rPr lang="ru-RU" sz="4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семье и детям «Радуга» </a:t>
            </a:r>
            <a:endParaRPr lang="ru-RU" sz="4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6" name="Рисунок 5" descr="0_96eb0_fa86821f_XL.jpg"/>
          <p:cNvPicPr>
            <a:picLocks noChangeAspect="1"/>
          </p:cNvPicPr>
          <p:nvPr/>
        </p:nvPicPr>
        <p:blipFill>
          <a:blip r:embed="rId2" cstate="print"/>
          <a:srcRect b="6545"/>
          <a:stretch>
            <a:fillRect/>
          </a:stretch>
        </p:blipFill>
        <p:spPr>
          <a:xfrm>
            <a:off x="381000" y="1828800"/>
            <a:ext cx="6888932" cy="4876800"/>
          </a:xfrm>
          <a:prstGeom prst="rect">
            <a:avLst/>
          </a:prstGeom>
        </p:spPr>
      </p:pic>
      <p:pic>
        <p:nvPicPr>
          <p:cNvPr id="4098" name="Picture 2" descr="D:\ilya\Руденко\Лискович Юлия Васильевна\Игра и спектакль\IMG_9931.JPG"/>
          <p:cNvPicPr>
            <a:picLocks noChangeAspect="1" noChangeArrowheads="1"/>
          </p:cNvPicPr>
          <p:nvPr/>
        </p:nvPicPr>
        <p:blipFill>
          <a:blip r:embed="rId3" cstate="print"/>
          <a:srcRect l="23625" r="18385" b="9677"/>
          <a:stretch>
            <a:fillRect/>
          </a:stretch>
        </p:blipFill>
        <p:spPr bwMode="auto">
          <a:xfrm>
            <a:off x="5867400" y="3581400"/>
            <a:ext cx="2971800" cy="308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17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Лискович Ю.В\самоуправлен\2015-2016\Волонтёрство\Фото 2015г\DSC_7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779" y="3212976"/>
            <a:ext cx="4792276" cy="3624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ilya\Руденко\Лискович Юлия Васильевна\Игра и спектакль\IMG_9957.JPG"/>
          <p:cNvPicPr>
            <a:picLocks noChangeAspect="1" noChangeArrowheads="1"/>
          </p:cNvPicPr>
          <p:nvPr/>
        </p:nvPicPr>
        <p:blipFill>
          <a:blip r:embed="rId3" cstate="print"/>
          <a:srcRect l="13192" t="3762" r="7656"/>
          <a:stretch>
            <a:fillRect/>
          </a:stretch>
        </p:blipFill>
        <p:spPr bwMode="auto">
          <a:xfrm>
            <a:off x="4304840" y="2935857"/>
            <a:ext cx="4839160" cy="391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854048" cy="3212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54049" y="188640"/>
            <a:ext cx="418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Monotype Corsiva" pitchFamily="66" charset="0"/>
              </a:rPr>
              <a:t>Помощь  детям из неблагополучных семей</a:t>
            </a:r>
            <a:endParaRPr lang="ru-RU" sz="4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3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09043" y="0"/>
            <a:ext cx="495360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Акция «Твори добро»</a:t>
            </a:r>
            <a:endParaRPr lang="ru-RU" sz="4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5" name="Рисунок 4" descr="IMG_99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914400"/>
            <a:ext cx="5106586" cy="3399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581400"/>
            <a:ext cx="4609062" cy="3068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1453497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0"/>
            <a:ext cx="2130556" cy="1746508"/>
          </a:xfrm>
          <a:prstGeom prst="rect">
            <a:avLst/>
          </a:prstGeom>
        </p:spPr>
      </p:pic>
      <p:pic>
        <p:nvPicPr>
          <p:cNvPr id="7" name="Рисунок 6" descr="cutcaster-photo-801142846-Green-sprout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4267200"/>
            <a:ext cx="2381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4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9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066800"/>
            <a:ext cx="3657600" cy="243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752600" y="6073170"/>
            <a:ext cx="608211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Играем в настольные игры</a:t>
            </a:r>
            <a:endParaRPr lang="ru-RU" sz="4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3" name="Рисунок 2" descr="IMG_99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733800"/>
            <a:ext cx="3657600" cy="243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99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733800"/>
            <a:ext cx="3657600" cy="243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99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1066800"/>
            <a:ext cx="3657600" cy="243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balloons_star_confett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152400"/>
            <a:ext cx="91440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84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377" y="0"/>
            <a:ext cx="758893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Изготовление новогодних игрушек</a:t>
            </a:r>
            <a:endParaRPr lang="ru-RU" sz="4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3" name="Рисунок 2" descr="ThinkstockPhotos-17059712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00"/>
          <a:stretch>
            <a:fillRect/>
          </a:stretch>
        </p:blipFill>
        <p:spPr>
          <a:xfrm rot="10800000">
            <a:off x="0" y="0"/>
            <a:ext cx="9143998" cy="6858000"/>
          </a:xfrm>
          <a:prstGeom prst="rect">
            <a:avLst/>
          </a:prstGeom>
        </p:spPr>
      </p:pic>
      <p:pic>
        <p:nvPicPr>
          <p:cNvPr id="4" name="Рисунок 3" descr="DSC_7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914400"/>
            <a:ext cx="3121152" cy="206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_7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2667000"/>
            <a:ext cx="2584529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_71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419600"/>
            <a:ext cx="3121152" cy="206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_71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4419600"/>
            <a:ext cx="3121152" cy="206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_71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00" y="914400"/>
            <a:ext cx="3121152" cy="206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26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0001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762000"/>
            <a:ext cx="9144000" cy="609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0167" y="0"/>
            <a:ext cx="845135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Кукольный театр «Народные сказки»</a:t>
            </a:r>
            <a:endParaRPr lang="ru-RU" sz="4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3" name="Рисунок 2" descr="IMG_9986.JPG"/>
          <p:cNvPicPr>
            <a:picLocks noChangeAspect="1"/>
          </p:cNvPicPr>
          <p:nvPr/>
        </p:nvPicPr>
        <p:blipFill>
          <a:blip r:embed="rId3" cstate="print"/>
          <a:srcRect t="1893" b="30239"/>
          <a:stretch>
            <a:fillRect/>
          </a:stretch>
        </p:blipFill>
        <p:spPr>
          <a:xfrm>
            <a:off x="3886200" y="3962400"/>
            <a:ext cx="4648200" cy="273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9995 - копия.JPG"/>
          <p:cNvPicPr>
            <a:picLocks noChangeAspect="1"/>
          </p:cNvPicPr>
          <p:nvPr/>
        </p:nvPicPr>
        <p:blipFill>
          <a:blip r:embed="rId4" cstate="print"/>
          <a:srcRect l="13043"/>
          <a:stretch>
            <a:fillRect/>
          </a:stretch>
        </p:blipFill>
        <p:spPr>
          <a:xfrm rot="21449626">
            <a:off x="-92518" y="3959440"/>
            <a:ext cx="3682248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9992 - копия.JPG"/>
          <p:cNvPicPr>
            <a:picLocks noChangeAspect="1"/>
          </p:cNvPicPr>
          <p:nvPr/>
        </p:nvPicPr>
        <p:blipFill>
          <a:blip r:embed="rId5" cstate="print"/>
          <a:srcRect l="2174" r="10870" b="24903"/>
          <a:stretch>
            <a:fillRect/>
          </a:stretch>
        </p:blipFill>
        <p:spPr>
          <a:xfrm>
            <a:off x="152400" y="990600"/>
            <a:ext cx="4648200" cy="267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7509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Лискович Ю.В\самоуправлен\2015-2016\Волонтёрство\Фото 2015г\IMG_0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518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14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3501008"/>
            <a:ext cx="6480719" cy="2448272"/>
          </a:xfrm>
        </p:spPr>
        <p:txBody>
          <a:bodyPr/>
          <a:lstStyle/>
          <a:p>
            <a:pPr marL="45720" lvl="0" indent="0" algn="l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sz="2200" u="sng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2200" u="sng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Monotype Corsiva" pitchFamily="66" charset="0"/>
                <a:ea typeface="+mn-ea"/>
                <a:cs typeface="+mn-cs"/>
              </a:rPr>
            </a:br>
            <a:r>
              <a:rPr lang="ru-RU" sz="2200" u="sng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Monotype Corsiva" pitchFamily="66" charset="0"/>
                <a:ea typeface="+mn-ea"/>
                <a:cs typeface="+mn-cs"/>
              </a:rPr>
              <a:t/>
            </a:r>
            <a:br>
              <a:rPr lang="ru-RU" sz="2200" u="sng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Monotype Corsiva" pitchFamily="66" charset="0"/>
                <a:ea typeface="+mn-ea"/>
                <a:cs typeface="+mn-cs"/>
              </a:rPr>
            </a:br>
            <a:r>
              <a:rPr lang="ru-RU" sz="2200" u="sng" dirty="0" smtClean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Monotype Corsiva" pitchFamily="66" charset="0"/>
                <a:ea typeface="+mn-ea"/>
                <a:cs typeface="+mn-cs"/>
              </a:rPr>
              <a:t>В </a:t>
            </a:r>
            <a:r>
              <a:rPr lang="ru-RU" sz="2200" u="sng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Monotype Corsiva" pitchFamily="66" charset="0"/>
                <a:ea typeface="+mn-ea"/>
                <a:cs typeface="+mn-cs"/>
              </a:rPr>
              <a:t>требованиях ФГОС </a:t>
            </a: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Monotype Corsiva" pitchFamily="66" charset="0"/>
                <a:ea typeface="+mn-ea"/>
                <a:cs typeface="+mn-cs"/>
              </a:rPr>
              <a:t>обозначено, что программа </a:t>
            </a:r>
            <a:r>
              <a:rPr lang="ru-RU" sz="2200" dirty="0">
                <a:solidFill>
                  <a:srgbClr val="FF0000"/>
                </a:solidFill>
                <a:effectLst/>
                <a:latin typeface="Monotype Corsiva" pitchFamily="66" charset="0"/>
                <a:ea typeface="+mn-ea"/>
                <a:cs typeface="+mn-cs"/>
              </a:rPr>
              <a:t>духовно-нравственного развития </a:t>
            </a: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Monotype Corsiva" pitchFamily="66" charset="0"/>
                <a:ea typeface="+mn-ea"/>
                <a:cs typeface="+mn-cs"/>
              </a:rPr>
              <a:t>должна реализовываться в единстве урочной, внеурочной, внешкольной деятельности, в совместной педагогической работе.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95736" y="692696"/>
            <a:ext cx="6493568" cy="2592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u="sng" dirty="0" smtClean="0">
                <a:latin typeface="Monotype Corsiva" pitchFamily="66" charset="0"/>
              </a:rPr>
              <a:t>Закон </a:t>
            </a:r>
            <a:r>
              <a:rPr lang="ru-RU" b="1" u="sng" dirty="0">
                <a:latin typeface="Monotype Corsiva" pitchFamily="66" charset="0"/>
              </a:rPr>
              <a:t>Российской Федерации «Об образовании». </a:t>
            </a:r>
            <a:endParaRPr lang="ru-RU" b="1" u="sng" dirty="0" smtClean="0">
              <a:latin typeface="Monotype Corsiva" pitchFamily="66" charset="0"/>
            </a:endParaRPr>
          </a:p>
          <a:p>
            <a:pPr marL="45720" indent="0">
              <a:buNone/>
            </a:pPr>
            <a:r>
              <a:rPr lang="ru-RU" b="1" dirty="0" smtClean="0">
                <a:latin typeface="Monotype Corsiva" pitchFamily="66" charset="0"/>
              </a:rPr>
              <a:t>Статья 2-я : </a:t>
            </a:r>
            <a:r>
              <a:rPr lang="ru-RU" b="1" dirty="0">
                <a:latin typeface="Monotype Corsiva" pitchFamily="66" charset="0"/>
              </a:rPr>
              <a:t>«Государственная политика в области образования основывается на </a:t>
            </a:r>
            <a:r>
              <a:rPr lang="ru-RU" b="1" dirty="0" smtClean="0">
                <a:latin typeface="Monotype Corsiva" pitchFamily="66" charset="0"/>
              </a:rPr>
              <a:t> гуманистическом  характере  образования.    В  приоритете общечеловеческие ценности, жизнь </a:t>
            </a:r>
            <a:r>
              <a:rPr lang="ru-RU" b="1" dirty="0">
                <a:latin typeface="Monotype Corsiva" pitchFamily="66" charset="0"/>
              </a:rPr>
              <a:t>и </a:t>
            </a:r>
            <a:r>
              <a:rPr lang="ru-RU" b="1" dirty="0" smtClean="0">
                <a:latin typeface="Monotype Corsiva" pitchFamily="66" charset="0"/>
              </a:rPr>
              <a:t>здоровье </a:t>
            </a:r>
            <a:r>
              <a:rPr lang="ru-RU" b="1" dirty="0">
                <a:latin typeface="Monotype Corsiva" pitchFamily="66" charset="0"/>
              </a:rPr>
              <a:t>человека, </a:t>
            </a:r>
            <a:r>
              <a:rPr lang="ru-RU" b="1" dirty="0" smtClean="0">
                <a:latin typeface="Monotype Corsiva" pitchFamily="66" charset="0"/>
              </a:rPr>
              <a:t>воспитание </a:t>
            </a:r>
            <a:r>
              <a:rPr lang="ru-RU" b="1" dirty="0">
                <a:latin typeface="Monotype Corsiva" pitchFamily="66" charset="0"/>
              </a:rPr>
              <a:t>гражданственности </a:t>
            </a:r>
            <a:r>
              <a:rPr lang="ru-RU" b="1" dirty="0" smtClean="0">
                <a:latin typeface="Monotype Corsiva" pitchFamily="66" charset="0"/>
              </a:rPr>
              <a:t> и  любви </a:t>
            </a:r>
            <a:r>
              <a:rPr lang="ru-RU" b="1" dirty="0">
                <a:latin typeface="Monotype Corsiva" pitchFamily="66" charset="0"/>
              </a:rPr>
              <a:t>к </a:t>
            </a:r>
            <a:r>
              <a:rPr lang="ru-RU" b="1" dirty="0" smtClean="0">
                <a:latin typeface="Monotype Corsiva" pitchFamily="66" charset="0"/>
              </a:rPr>
              <a:t>Родине».</a:t>
            </a:r>
            <a:endParaRPr lang="ru-RU" b="1" dirty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2448"/>
            <a:ext cx="1597025" cy="2420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Юлия\Desktop\img6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t="7265" r="26122" b="3633"/>
          <a:stretch/>
        </p:blipFill>
        <p:spPr bwMode="auto">
          <a:xfrm>
            <a:off x="6948264" y="3717032"/>
            <a:ext cx="187220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45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 вверх 16"/>
          <p:cNvSpPr/>
          <p:nvPr/>
        </p:nvSpPr>
        <p:spPr>
          <a:xfrm rot="10800000">
            <a:off x="4249090" y="4609296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верх 12"/>
          <p:cNvSpPr/>
          <p:nvPr/>
        </p:nvSpPr>
        <p:spPr>
          <a:xfrm>
            <a:off x="4211959" y="2426092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верх 14"/>
          <p:cNvSpPr/>
          <p:nvPr/>
        </p:nvSpPr>
        <p:spPr>
          <a:xfrm rot="5400000">
            <a:off x="5408675" y="3647656"/>
            <a:ext cx="573809" cy="633158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1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Духовно-нравственное воспитание</a:t>
            </a: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в школе реализуется </a:t>
            </a:r>
            <a:endParaRPr lang="ru-RU" sz="32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07904" y="3208607"/>
            <a:ext cx="1671097" cy="15624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59832" y="1340768"/>
            <a:ext cx="2808312" cy="10853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012160" y="3278306"/>
            <a:ext cx="2808312" cy="13309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3528" y="3319176"/>
            <a:ext cx="2808312" cy="12901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9832" y="5356968"/>
            <a:ext cx="2952327" cy="122413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верх 13"/>
          <p:cNvSpPr/>
          <p:nvPr/>
        </p:nvSpPr>
        <p:spPr>
          <a:xfrm rot="16405825">
            <a:off x="3142665" y="3662599"/>
            <a:ext cx="573809" cy="596428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1628800"/>
            <a:ext cx="263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ФГОС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160" y="309364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algn="ctr"/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ДО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371536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>С</a:t>
            </a:r>
            <a:r>
              <a:rPr lang="ru-RU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амоуправление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9832" y="4866264"/>
            <a:ext cx="2952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Социально-образовательное партнёрство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3717032"/>
            <a:ext cx="167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5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1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Дополнительное образование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212338" y="1373895"/>
            <a:ext cx="2232816" cy="96163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25678" y="2236498"/>
            <a:ext cx="2290738" cy="116170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27584" y="2277487"/>
            <a:ext cx="2327177" cy="116170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320409" y="4922540"/>
            <a:ext cx="2247986" cy="104063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544306" y="4821991"/>
            <a:ext cx="2307158" cy="10941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 rot="19642367">
            <a:off x="3702766" y="2234213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17993363">
            <a:off x="3078991" y="2849805"/>
            <a:ext cx="573809" cy="811850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3688824">
            <a:off x="5489986" y="2879936"/>
            <a:ext cx="573809" cy="8502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 rot="8120246">
            <a:off x="5133907" y="4365552"/>
            <a:ext cx="573809" cy="912878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rot="13696509">
            <a:off x="3385638" y="4428122"/>
            <a:ext cx="573809" cy="875811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212338" y="1124745"/>
            <a:ext cx="23071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•	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«Балаган»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(т</a:t>
            </a: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еатральное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объединение)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81567" y="2089304"/>
            <a:ext cx="24788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«Стиль»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/>
              </a:rPr>
              <a:t>(хореографическое объединение)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7584" y="1854710"/>
            <a:ext cx="232717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endParaRPr lang="ru-RU" b="1" dirty="0" smtClean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«</a:t>
            </a:r>
            <a:r>
              <a:rPr lang="ru-RU" b="1" dirty="0" err="1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Домисолька</a:t>
            </a: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»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(вокальное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объединение)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20409" y="4922540"/>
            <a:ext cx="2247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Фитнес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0637" y="5085185"/>
            <a:ext cx="2259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Спортивные игры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50926" y="3398200"/>
            <a:ext cx="1578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кружки,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секции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601358" y="3546944"/>
            <a:ext cx="2379507" cy="122413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/>
          <p:cNvSpPr/>
          <p:nvPr/>
        </p:nvSpPr>
        <p:spPr>
          <a:xfrm>
            <a:off x="6210431" y="3546944"/>
            <a:ext cx="2105985" cy="107493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верх 25"/>
          <p:cNvSpPr/>
          <p:nvPr/>
        </p:nvSpPr>
        <p:spPr>
          <a:xfrm rot="5752004">
            <a:off x="5497327" y="3758170"/>
            <a:ext cx="573809" cy="797926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верх 26"/>
          <p:cNvSpPr/>
          <p:nvPr/>
        </p:nvSpPr>
        <p:spPr>
          <a:xfrm rot="15736166">
            <a:off x="3078991" y="3826119"/>
            <a:ext cx="573809" cy="699230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01358" y="3760105"/>
            <a:ext cx="2269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«Своя атмосфера»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(театральное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объединение)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0431" y="3702891"/>
            <a:ext cx="21059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«Камертон»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(вокальное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объединение)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339995" y="5513657"/>
            <a:ext cx="2247986" cy="104063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верх 28"/>
          <p:cNvSpPr/>
          <p:nvPr/>
        </p:nvSpPr>
        <p:spPr>
          <a:xfrm rot="10800000">
            <a:off x="4232550" y="4758598"/>
            <a:ext cx="573809" cy="744117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409670" y="5731516"/>
            <a:ext cx="207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Бисероплетение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Стрелка вверх 29"/>
          <p:cNvSpPr/>
          <p:nvPr/>
        </p:nvSpPr>
        <p:spPr>
          <a:xfrm rot="2098313">
            <a:off x="4721433" y="2192416"/>
            <a:ext cx="573809" cy="866111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622546" y="1294887"/>
            <a:ext cx="2247986" cy="104063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00600" y="1373895"/>
            <a:ext cx="2247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Юный железнодорожник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568395" y="2858338"/>
            <a:ext cx="1944817" cy="191274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750926" y="3287393"/>
            <a:ext cx="160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кружки секции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3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3" y="0"/>
            <a:ext cx="882004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Monotype Corsiva" pitchFamily="66" charset="0"/>
              </a:rPr>
              <a:t>Концерты, представления, конкурсы…</a:t>
            </a:r>
            <a:endParaRPr lang="ru-RU" sz="4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Monotype Corsiva" pitchFamily="66" charset="0"/>
            </a:endParaRPr>
          </a:p>
        </p:txBody>
      </p:sp>
      <p:pic>
        <p:nvPicPr>
          <p:cNvPr id="2050" name="Picture 2" descr="D:\аллея звезд 2014 год\театр фестиваль\DSC_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962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аллея звезд 2014 год\театр фестиваль\DSC_0110.JPG"/>
          <p:cNvPicPr>
            <a:picLocks noChangeAspect="1" noChangeArrowheads="1"/>
          </p:cNvPicPr>
          <p:nvPr/>
        </p:nvPicPr>
        <p:blipFill>
          <a:blip r:embed="rId3" cstate="print"/>
          <a:srcRect r="8108"/>
          <a:stretch>
            <a:fillRect/>
          </a:stretch>
        </p:blipFill>
        <p:spPr bwMode="auto">
          <a:xfrm>
            <a:off x="4648200" y="3657600"/>
            <a:ext cx="38862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аллея звезд 2014 год\театр фестиваль\DSC_0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14400"/>
            <a:ext cx="3886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аллея звезд 2014 год\театр фестиваль\DSC_0315.JPG"/>
          <p:cNvPicPr>
            <a:picLocks noChangeAspect="1" noChangeArrowheads="1"/>
          </p:cNvPicPr>
          <p:nvPr/>
        </p:nvPicPr>
        <p:blipFill>
          <a:blip r:embed="rId5" cstate="print"/>
          <a:srcRect l="3695"/>
          <a:stretch>
            <a:fillRect/>
          </a:stretch>
        </p:blipFill>
        <p:spPr bwMode="auto">
          <a:xfrm>
            <a:off x="381000" y="3733800"/>
            <a:ext cx="3971925" cy="274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97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prism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 вверх 16"/>
          <p:cNvSpPr/>
          <p:nvPr/>
        </p:nvSpPr>
        <p:spPr>
          <a:xfrm rot="10800000">
            <a:off x="4249090" y="4609296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верх 12"/>
          <p:cNvSpPr/>
          <p:nvPr/>
        </p:nvSpPr>
        <p:spPr>
          <a:xfrm>
            <a:off x="4211959" y="2426092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трелка вверх 14"/>
          <p:cNvSpPr/>
          <p:nvPr/>
        </p:nvSpPr>
        <p:spPr>
          <a:xfrm rot="5400000">
            <a:off x="5408675" y="3647656"/>
            <a:ext cx="573809" cy="633158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1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Духовно-нравственное воспитание</a:t>
            </a:r>
          </a:p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в школе реализуется </a:t>
            </a:r>
            <a:endParaRPr lang="ru-RU" sz="32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07904" y="3208607"/>
            <a:ext cx="1671097" cy="15624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059832" y="1340768"/>
            <a:ext cx="2808312" cy="10853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012160" y="3278306"/>
            <a:ext cx="2808312" cy="13309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3528" y="3319176"/>
            <a:ext cx="2808312" cy="12901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9832" y="5356968"/>
            <a:ext cx="2952327" cy="122413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верх 13"/>
          <p:cNvSpPr/>
          <p:nvPr/>
        </p:nvSpPr>
        <p:spPr>
          <a:xfrm rot="16405825">
            <a:off x="3142665" y="3662599"/>
            <a:ext cx="573809" cy="596428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1628800"/>
            <a:ext cx="263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ФГОС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160" y="309364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algn="ctr"/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ДО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371536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>С</a:t>
            </a:r>
            <a:r>
              <a:rPr lang="ru-RU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амоуправление</a:t>
            </a: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9832" y="4866264"/>
            <a:ext cx="2952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Социально-образовательное партнёрство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3717032"/>
            <a:ext cx="167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6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" y="514582"/>
            <a:ext cx="8700416" cy="6028536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6771711" y="3048051"/>
            <a:ext cx="843048" cy="467452"/>
          </a:xfrm>
          <a:prstGeom prst="wedgeRoundRectCallou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Акцент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86" y="3724805"/>
            <a:ext cx="862979" cy="626476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392" y="2370029"/>
            <a:ext cx="908711" cy="648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748" y="4159309"/>
            <a:ext cx="669069" cy="461223"/>
          </a:xfrm>
          <a:prstGeom prst="rect">
            <a:avLst/>
          </a:prstGeom>
        </p:spPr>
      </p:pic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4254727" y="2438920"/>
            <a:ext cx="1019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prstClr val="black"/>
                </a:solidFill>
              </a:rPr>
              <a:t>Музыкальная школа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2440186" y="3764315"/>
            <a:ext cx="9225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prstClr val="black"/>
                </a:solidFill>
              </a:rPr>
              <a:t>СК   </a:t>
            </a:r>
          </a:p>
          <a:p>
            <a:r>
              <a:rPr lang="ru-RU" sz="1050" dirty="0" smtClean="0">
                <a:solidFill>
                  <a:prstClr val="black"/>
                </a:solidFill>
              </a:rPr>
              <a:t>«Таежный»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4722748" y="4135837"/>
            <a:ext cx="785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Школы города</a:t>
            </a:r>
            <a:endParaRPr lang="ru-RU" sz="11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9073" y="3276250"/>
            <a:ext cx="685859" cy="481626"/>
          </a:xfrm>
          <a:prstGeom prst="rect">
            <a:avLst/>
          </a:prstGeom>
        </p:spPr>
      </p:pic>
      <p:sp>
        <p:nvSpPr>
          <p:cNvPr id="13" name="TextBox 12">
            <a:hlinkClick r:id="rId8" action="ppaction://hlinksldjump"/>
          </p:cNvPr>
          <p:cNvSpPr txBox="1"/>
          <p:nvPr/>
        </p:nvSpPr>
        <p:spPr>
          <a:xfrm>
            <a:off x="3559074" y="331430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ДДТ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9074" y="4376666"/>
            <a:ext cx="685859" cy="4816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305" y="5112099"/>
            <a:ext cx="1012014" cy="710659"/>
          </a:xfrm>
          <a:prstGeom prst="rect">
            <a:avLst/>
          </a:prstGeom>
        </p:spPr>
      </p:pic>
      <p:pic>
        <p:nvPicPr>
          <p:cNvPr id="16" name="Рисунок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5467" y="1797557"/>
            <a:ext cx="857071" cy="601855"/>
          </a:xfrm>
          <a:prstGeom prst="rect">
            <a:avLst/>
          </a:prstGeom>
        </p:spPr>
      </p:pic>
      <p:pic>
        <p:nvPicPr>
          <p:cNvPr id="17" name="Рисунок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852" y="1957293"/>
            <a:ext cx="981704" cy="689375"/>
          </a:xfrm>
          <a:prstGeom prst="rect">
            <a:avLst/>
          </a:prstGeom>
        </p:spPr>
      </p:pic>
      <p:sp>
        <p:nvSpPr>
          <p:cNvPr id="18" name="TextBox 17">
            <a:hlinkClick r:id="rId11" action="ppaction://hlinksldjump"/>
          </p:cNvPr>
          <p:cNvSpPr txBox="1"/>
          <p:nvPr/>
        </p:nvSpPr>
        <p:spPr>
          <a:xfrm>
            <a:off x="1654126" y="1864160"/>
            <a:ext cx="1028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prstClr val="black"/>
                </a:solidFill>
              </a:rPr>
              <a:t>Локомотив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9" name="TextBox 18">
            <a:hlinkClick r:id="rId12" action="ppaction://hlinksldjump"/>
          </p:cNvPr>
          <p:cNvSpPr txBox="1"/>
          <p:nvPr/>
        </p:nvSpPr>
        <p:spPr>
          <a:xfrm>
            <a:off x="6124879" y="2023422"/>
            <a:ext cx="9036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solidFill>
                  <a:prstClr val="black"/>
                </a:solidFill>
              </a:rPr>
              <a:t>Сосновые родники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hlinkClick r:id="rId13" action="ppaction://hlinksldjump"/>
          </p:cNvPr>
          <p:cNvSpPr txBox="1"/>
          <p:nvPr/>
        </p:nvSpPr>
        <p:spPr>
          <a:xfrm>
            <a:off x="3559074" y="4432813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БЦК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>
            <a:off x="6463305" y="5112099"/>
            <a:ext cx="101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Храм</a:t>
            </a:r>
          </a:p>
          <a:p>
            <a:pPr algn="ctr"/>
            <a:r>
              <a:rPr lang="ru-RU" sz="1200" dirty="0" smtClean="0">
                <a:solidFill>
                  <a:prstClr val="black"/>
                </a:solidFill>
              </a:rPr>
              <a:t>Николая Чудотворца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2" name="Стрелка вправо 21">
            <a:hlinkClick r:id="rId5" action="ppaction://hlinksldjump"/>
          </p:cNvPr>
          <p:cNvSpPr/>
          <p:nvPr/>
        </p:nvSpPr>
        <p:spPr>
          <a:xfrm>
            <a:off x="8028384" y="616530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0"/>
            <a:ext cx="8535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Социальное партнёрство</a:t>
            </a:r>
            <a:endParaRPr lang="ru-RU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16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0354" name="Picture 2" descr="http://www.vihprihod.ru/images/morfeoshow/____________-4437/big/_DSC48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68" y="0"/>
            <a:ext cx="902137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751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latin typeface="Bookman Old Style" pitchFamily="18" charset="0"/>
              </a:rPr>
              <a:t>Коррекционная школа. 2015 год</a:t>
            </a:r>
            <a:endParaRPr lang="ru-RU" sz="32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www.adm-vih.ru/upload/information_system_17/1/3/8/item_1388/information_items_13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9200"/>
            <a:ext cx="9131732" cy="684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8864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FF00"/>
                </a:solidFill>
                <a:latin typeface="Bookman Old Style" pitchFamily="18" charset="0"/>
              </a:rPr>
              <a:t>Проект </a:t>
            </a:r>
            <a:br>
              <a:rPr lang="ru-RU" sz="3600" b="1" dirty="0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Bookman Old Style" pitchFamily="18" charset="0"/>
              </a:rPr>
              <a:t>«ОДНОЙ МЫ СВЯЗАНЫ СУДЬБОЙ»</a:t>
            </a:r>
            <a:endParaRPr lang="ru-RU" sz="36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2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L:\Восстановленные данные\ФОТО\2016\2016 фото 6 мая защита уголков и награ георгий победоносец\DSC01277.JPG"/>
          <p:cNvPicPr>
            <a:picLocks noChangeAspect="1" noChangeArrowheads="1"/>
          </p:cNvPicPr>
          <p:nvPr/>
        </p:nvPicPr>
        <p:blipFill>
          <a:blip r:embed="rId2" cstate="print"/>
          <a:srcRect r="14667"/>
          <a:stretch>
            <a:fillRect/>
          </a:stretch>
        </p:blipFill>
        <p:spPr bwMode="auto">
          <a:xfrm>
            <a:off x="0" y="3291493"/>
            <a:ext cx="4572000" cy="3566508"/>
          </a:xfrm>
          <a:prstGeom prst="rect">
            <a:avLst/>
          </a:prstGeom>
          <a:noFill/>
        </p:spPr>
      </p:pic>
      <p:pic>
        <p:nvPicPr>
          <p:cNvPr id="3074" name="Picture 2" descr="L:\Восстановленные данные\ФОТО\2016\2016 фото 6 мая защита уголков и награ георгий победоносец\DSC01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0"/>
            <a:ext cx="5411253" cy="3602078"/>
          </a:xfrm>
          <a:prstGeom prst="rect">
            <a:avLst/>
          </a:prstGeom>
          <a:noFill/>
        </p:spPr>
      </p:pic>
      <p:pic>
        <p:nvPicPr>
          <p:cNvPr id="3076" name="Picture 4" descr="L:\Восстановленные данные\ФОТО\2016\2016 фото 6 мая защита уголков и награ георгий победоносец\DSC01281.JPG"/>
          <p:cNvPicPr>
            <a:picLocks noChangeAspect="1" noChangeArrowheads="1"/>
          </p:cNvPicPr>
          <p:nvPr/>
        </p:nvPicPr>
        <p:blipFill>
          <a:blip r:embed="rId4" cstate="print"/>
          <a:srcRect r="21857"/>
          <a:stretch>
            <a:fillRect/>
          </a:stretch>
        </p:blipFill>
        <p:spPr bwMode="auto">
          <a:xfrm>
            <a:off x="4929190" y="3267603"/>
            <a:ext cx="4214810" cy="3590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86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L:\Восстановленные данные\ФОТО\2016\2016 фото 6 мая защита уголков и награ георгий победоносец\DSC01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6665" y="3857628"/>
            <a:ext cx="4507335" cy="3000372"/>
          </a:xfrm>
          <a:prstGeom prst="rect">
            <a:avLst/>
          </a:prstGeom>
          <a:noFill/>
        </p:spPr>
      </p:pic>
      <p:pic>
        <p:nvPicPr>
          <p:cNvPr id="4099" name="Picture 3" descr="L:\Восстановленные данные\ФОТО\2016\2016 фото 6 мая защита уголков и награ георгий победоносец\DSC01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14653" cy="3071810"/>
          </a:xfrm>
          <a:prstGeom prst="rect">
            <a:avLst/>
          </a:prstGeom>
          <a:noFill/>
        </p:spPr>
      </p:pic>
      <p:pic>
        <p:nvPicPr>
          <p:cNvPr id="4101" name="Picture 5" descr="L:\Восстановленные данные\ФОТО\2016\2016 фото 6 мая защита уголков и награ георгий победоносец\DSC01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8685" y="0"/>
            <a:ext cx="4445315" cy="2959088"/>
          </a:xfrm>
          <a:prstGeom prst="rect">
            <a:avLst/>
          </a:prstGeom>
          <a:noFill/>
        </p:spPr>
      </p:pic>
      <p:pic>
        <p:nvPicPr>
          <p:cNvPr id="8" name="Picture 2" descr="D:\06.05.17\SAM_90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57628"/>
            <a:ext cx="4500558" cy="30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78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F:\Восстановленные данные\ФОТО\2016\6 мая 2016\Конференция 19.03.16 Одной мы связаны судьбой\IMG_4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1" y="0"/>
            <a:ext cx="9139944" cy="6381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333" y="1910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Bookman Old Style" pitchFamily="18" charset="0"/>
              </a:rPr>
              <a:t>Научно-практическая конференция</a:t>
            </a:r>
            <a:endParaRPr lang="ru-RU" sz="32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13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застав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4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2967335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rgbClr val="4E67C8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E67C8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E67C8">
                        <a:shade val="65000"/>
                        <a:satMod val="130000"/>
                      </a:srgbClr>
                    </a:gs>
                    <a:gs pos="92000">
                      <a:srgbClr val="4E67C8">
                        <a:shade val="50000"/>
                        <a:satMod val="120000"/>
                      </a:srgbClr>
                    </a:gs>
                    <a:gs pos="100000">
                      <a:srgbClr val="4E67C8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духовно-нравственное воспитание в школе </a:t>
            </a:r>
            <a:endParaRPr lang="ru-RU" sz="4400" b="1" cap="all" dirty="0">
              <a:ln w="0"/>
              <a:gradFill flip="none">
                <a:gsLst>
                  <a:gs pos="0">
                    <a:srgbClr val="4E67C8">
                      <a:tint val="75000"/>
                      <a:shade val="75000"/>
                      <a:satMod val="170000"/>
                    </a:srgbClr>
                  </a:gs>
                  <a:gs pos="49000">
                    <a:srgbClr val="4E67C8">
                      <a:tint val="88000"/>
                      <a:shade val="65000"/>
                      <a:satMod val="172000"/>
                    </a:srgbClr>
                  </a:gs>
                  <a:gs pos="50000">
                    <a:srgbClr val="4E67C8">
                      <a:shade val="65000"/>
                      <a:satMod val="130000"/>
                    </a:srgbClr>
                  </a:gs>
                  <a:gs pos="92000">
                    <a:srgbClr val="4E67C8">
                      <a:shade val="50000"/>
                      <a:satMod val="120000"/>
                    </a:srgbClr>
                  </a:gs>
                  <a:gs pos="100000">
                    <a:srgbClr val="4E67C8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4581128"/>
            <a:ext cx="79928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750"/>
              </a:spcAft>
            </a:pPr>
            <a:r>
              <a:rPr lang="ru-RU" sz="2400" b="1" dirty="0">
                <a:solidFill>
                  <a:srgbClr val="767676"/>
                </a:solidFill>
                <a:latin typeface="Monotype Corsiva" pitchFamily="66" charset="0"/>
                <a:ea typeface="Times New Roman"/>
              </a:rPr>
              <a:t>«Из всех наук, которые должен знать человек,</a:t>
            </a:r>
            <a:endParaRPr lang="ru-RU" sz="2400" b="1" dirty="0">
              <a:solidFill>
                <a:prstClr val="black"/>
              </a:solidFill>
              <a:latin typeface="Monotype Corsiva" pitchFamily="66" charset="0"/>
              <a:ea typeface="Times New Roman"/>
            </a:endParaRPr>
          </a:p>
          <a:p>
            <a:pPr algn="r">
              <a:spcAft>
                <a:spcPts val="750"/>
              </a:spcAft>
            </a:pPr>
            <a:r>
              <a:rPr lang="ru-RU" sz="2400" b="1" dirty="0">
                <a:solidFill>
                  <a:srgbClr val="767676"/>
                </a:solidFill>
                <a:latin typeface="Monotype Corsiva" pitchFamily="66" charset="0"/>
                <a:ea typeface="Times New Roman"/>
              </a:rPr>
              <a:t>главнейшая есть наука о том, как жить, </a:t>
            </a:r>
            <a:endParaRPr lang="ru-RU" sz="2400" b="1" dirty="0" smtClean="0">
              <a:solidFill>
                <a:srgbClr val="767676"/>
              </a:solidFill>
              <a:latin typeface="Monotype Corsiva" pitchFamily="66" charset="0"/>
              <a:ea typeface="Times New Roman"/>
            </a:endParaRPr>
          </a:p>
          <a:p>
            <a:pPr algn="r">
              <a:spcAft>
                <a:spcPts val="750"/>
              </a:spcAft>
            </a:pPr>
            <a:r>
              <a:rPr lang="ru-RU" sz="2400" b="1" dirty="0" smtClean="0">
                <a:solidFill>
                  <a:srgbClr val="767676"/>
                </a:solidFill>
                <a:latin typeface="Monotype Corsiva" pitchFamily="66" charset="0"/>
                <a:ea typeface="Times New Roman"/>
              </a:rPr>
              <a:t>делая как</a:t>
            </a:r>
            <a:r>
              <a:rPr lang="ru-RU" sz="2400" b="1" dirty="0">
                <a:solidFill>
                  <a:prstClr val="black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Monotype Corsiva" pitchFamily="66" charset="0"/>
                <a:ea typeface="Times New Roman"/>
              </a:rPr>
              <a:t>  </a:t>
            </a:r>
            <a:r>
              <a:rPr lang="ru-RU" sz="2400" b="1" dirty="0" smtClean="0">
                <a:solidFill>
                  <a:srgbClr val="767676"/>
                </a:solidFill>
                <a:latin typeface="Monotype Corsiva" pitchFamily="66" charset="0"/>
                <a:ea typeface="Times New Roman"/>
              </a:rPr>
              <a:t>можно  больше  </a:t>
            </a:r>
            <a:r>
              <a:rPr lang="ru-RU" sz="2400" b="1" dirty="0">
                <a:solidFill>
                  <a:srgbClr val="767676"/>
                </a:solidFill>
                <a:latin typeface="Monotype Corsiva" pitchFamily="66" charset="0"/>
                <a:ea typeface="Times New Roman"/>
              </a:rPr>
              <a:t>добра».</a:t>
            </a:r>
            <a:endParaRPr lang="ru-RU" sz="2400" b="1" dirty="0">
              <a:solidFill>
                <a:prstClr val="black"/>
              </a:solidFill>
              <a:latin typeface="Monotype Corsiva" pitchFamily="66" charset="0"/>
              <a:ea typeface="Times New Roman"/>
            </a:endParaRPr>
          </a:p>
          <a:p>
            <a:pPr algn="r">
              <a:spcAft>
                <a:spcPts val="750"/>
              </a:spcAft>
            </a:pPr>
            <a:r>
              <a:rPr lang="ru-RU" sz="2400" b="1" dirty="0" err="1">
                <a:solidFill>
                  <a:srgbClr val="767676"/>
                </a:solidFill>
                <a:latin typeface="Monotype Corsiva" pitchFamily="66" charset="0"/>
                <a:ea typeface="Times New Roman"/>
              </a:rPr>
              <a:t>Л.Н.Толстой</a:t>
            </a:r>
            <a:endParaRPr lang="ru-RU" sz="2400" b="1" dirty="0">
              <a:solidFill>
                <a:prstClr val="black"/>
              </a:solidFill>
              <a:latin typeface="Monotype Corsiva" pitchFamily="66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891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катерина\военно-спортивные игры\DSC04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7" t="28008" r="2007" b="12221"/>
          <a:stretch>
            <a:fillRect/>
          </a:stretch>
        </p:blipFill>
        <p:spPr bwMode="auto">
          <a:xfrm>
            <a:off x="179512" y="205178"/>
            <a:ext cx="8572528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612" y="1884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Bookman Old Style" pitchFamily="18" charset="0"/>
              </a:rPr>
              <a:t>Военно-спортивная игра «Зарница»</a:t>
            </a:r>
            <a:endParaRPr lang="ru-RU" sz="36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Екатерина\военно-спортивные игры\DSC04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9" r="8414"/>
          <a:stretch>
            <a:fillRect/>
          </a:stretch>
        </p:blipFill>
        <p:spPr bwMode="auto">
          <a:xfrm>
            <a:off x="3571868" y="3357562"/>
            <a:ext cx="2643206" cy="2699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Екатерина\военно-спортивные игры\DSC045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002">
            <a:off x="87325" y="4089701"/>
            <a:ext cx="3616862" cy="2407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Users\Екатерина\военно-спортивные игры\DSC047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10375" r="14113" b="4546"/>
          <a:stretch>
            <a:fillRect/>
          </a:stretch>
        </p:blipFill>
        <p:spPr bwMode="auto">
          <a:xfrm rot="586669">
            <a:off x="6042246" y="4178061"/>
            <a:ext cx="3088738" cy="2435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5113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://www.vihprihod.ru/images/morfeoshow/____________-2634/big/DSC_02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6968" y="0"/>
            <a:ext cx="921096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091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vihprihod.ru/images/morfeoshow/____________-1587/big/220620169437.jpg"/>
          <p:cNvPicPr>
            <a:picLocks noChangeAspect="1" noChangeArrowheads="1"/>
          </p:cNvPicPr>
          <p:nvPr/>
        </p:nvPicPr>
        <p:blipFill rotWithShape="1">
          <a:blip r:embed="rId2"/>
          <a:srcRect b="22241"/>
          <a:stretch/>
        </p:blipFill>
        <p:spPr bwMode="auto">
          <a:xfrm>
            <a:off x="1447026" y="0"/>
            <a:ext cx="6126605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437" y="2428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Bookman Old Style" pitchFamily="18" charset="0"/>
              </a:rPr>
              <a:t>Акция «Эхо войны»</a:t>
            </a:r>
            <a:endParaRPr lang="ru-RU" sz="36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7172" name="Picture 4" descr="C:\Users\Екатерина\Desktop\оргкомитет\фото у памятника\100_33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07" y="3221783"/>
            <a:ext cx="4513085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J:\батюшка Е\100_33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5" y="3346311"/>
            <a:ext cx="4347027" cy="3259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271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2016 ФОТО\2016 рождество фото елка,  с батюшкой\DSCN13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1" r="11532" b="23501"/>
          <a:stretch/>
        </p:blipFill>
        <p:spPr bwMode="auto">
          <a:xfrm>
            <a:off x="1367" y="-20839"/>
            <a:ext cx="9352427" cy="6878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-17253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Bookman Old Style" pitchFamily="18" charset="0"/>
              </a:rPr>
              <a:t>Рождественские елки «Чуткое сердце»</a:t>
            </a:r>
            <a:endParaRPr lang="ru-RU" sz="36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0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2016 ФОТО\2016 рождество фото елка,  с батюшкой\DSCN12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8770" r="7094" b="13900"/>
          <a:stretch/>
        </p:blipFill>
        <p:spPr bwMode="auto">
          <a:xfrm>
            <a:off x="357159" y="1"/>
            <a:ext cx="4968251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L:\с ноутбука\библиотека\2016 ФОТО\2016 рождество фото елка,  с батюшкой\DSCN1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636" y="2571744"/>
            <a:ext cx="5714363" cy="4286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756" y="-234280"/>
            <a:ext cx="9865096" cy="114300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Bookman Old Style" pitchFamily="18" charset="0"/>
              </a:rPr>
              <a:t>Киноакадемия</a:t>
            </a:r>
            <a:r>
              <a:rPr lang="ru-RU" sz="2800" b="1" dirty="0" smtClean="0">
                <a:solidFill>
                  <a:srgbClr val="002060"/>
                </a:solidFill>
                <a:latin typeface="Bookman Old Style" pitchFamily="18" charset="0"/>
              </a:rPr>
              <a:t> «Учимся писать увиденное»</a:t>
            </a:r>
            <a:endParaRPr lang="ru-RU" sz="28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Екатерина\Desktop\ЕКАТЕРИНА\ФОТО 25 школа\ПОБЕДИТЕЛИ КООНКУРСА школа 25 3класс 2 Б клас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r="1000" b="3419"/>
          <a:stretch/>
        </p:blipFill>
        <p:spPr bwMode="auto">
          <a:xfrm>
            <a:off x="3923928" y="3753036"/>
            <a:ext cx="4994018" cy="310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78" name="Picture 2" descr="I:\Восстановленные данные\ИНТЕРНАТ  РАБОТА\ПРОВЕЛА 2014-2015\6 мая фото оргкомитет\УРОКИ ПРАВОСЛАВИЯ\DSC01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3020"/>
            <a:ext cx="5934784" cy="3336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789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://www.vihprihod.ru/images/morfeoshow/____________-8888/big/DSC_1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38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31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www.vihprihod.ru/images/morfeoshow/____________-8888/big/DSC_16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643182"/>
            <a:ext cx="5726739" cy="4214818"/>
          </a:xfrm>
          <a:prstGeom prst="rect">
            <a:avLst/>
          </a:prstGeom>
          <a:noFill/>
        </p:spPr>
      </p:pic>
      <p:pic>
        <p:nvPicPr>
          <p:cNvPr id="18436" name="Picture 4" descr="Рождение юнармейского братст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3964773" cy="2643182"/>
          </a:xfrm>
          <a:prstGeom prst="rect">
            <a:avLst/>
          </a:prstGeom>
          <a:noFill/>
        </p:spPr>
      </p:pic>
      <p:pic>
        <p:nvPicPr>
          <p:cNvPr id="18438" name="Picture 6" descr="Рождение юнармейского братств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7635" y="0"/>
            <a:ext cx="3964773" cy="2643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69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традиционная встреча, посвященная памяти жертв чеченских кампаний и граждан, погибших в ходе локальных конфликтов на территории страны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714752"/>
            <a:ext cx="5152863" cy="3143248"/>
          </a:xfrm>
          <a:prstGeom prst="rect">
            <a:avLst/>
          </a:prstGeom>
          <a:noFill/>
        </p:spPr>
      </p:pic>
      <p:pic>
        <p:nvPicPr>
          <p:cNvPr id="15364" name="Picture 4" descr="традиционная встреча, посвященная памяти жертв чеченских кампаний и граждан, погибших в ходе локальных конфликтов на территории страны.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857232"/>
            <a:ext cx="3810000" cy="2257426"/>
          </a:xfrm>
          <a:prstGeom prst="rect">
            <a:avLst/>
          </a:prstGeom>
          <a:noFill/>
        </p:spPr>
      </p:pic>
      <p:pic>
        <p:nvPicPr>
          <p:cNvPr id="15366" name="Picture 6" descr="традиционная встреча, посвященная памяти жертв чеченских кампаний и граждан, погибших в ходе локальных конфликтов на территории страны.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57298"/>
            <a:ext cx="3810000" cy="4657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317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УЗЕЙ  материалы\ПРОВЕЛА 2017-2018\ЧЕЧНЯ митинг\11.12.17 Встреча посвященная памяти солдат\IMG_0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35792"/>
            <a:ext cx="4361039" cy="49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МУЗЕЙ  материалы\ПРОВЕЛА 2017-2018\ЧЕЧНЯ митинг\11.12.17 Встреча посвященная памяти солдат\IMG_07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4"/>
          <a:stretch/>
        </p:blipFill>
        <p:spPr bwMode="auto">
          <a:xfrm>
            <a:off x="34639" y="1"/>
            <a:ext cx="5833505" cy="35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61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ия\Desktop\застав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147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0" y="2967335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духовно-нравственное воспитание в школе 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1073605"/>
            <a:ext cx="82809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u="sng" dirty="0">
                <a:latin typeface="Monotype Corsiva" pitchFamily="66" charset="0"/>
                <a:ea typeface="Times New Roman"/>
              </a:rPr>
              <a:t>нравственных чувств</a:t>
            </a:r>
            <a:r>
              <a:rPr lang="ru-RU" sz="2800" b="1" dirty="0">
                <a:latin typeface="Monotype Corsiva" pitchFamily="66" charset="0"/>
                <a:ea typeface="Times New Roman"/>
              </a:rPr>
              <a:t> (совести, долга, веры, ответственности, гражданственности, патриотизма),</a:t>
            </a:r>
          </a:p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u="sng" dirty="0">
                <a:latin typeface="Monotype Corsiva" pitchFamily="66" charset="0"/>
                <a:ea typeface="Times New Roman"/>
              </a:rPr>
              <a:t>нравственного облика</a:t>
            </a:r>
            <a:r>
              <a:rPr lang="ru-RU" sz="2800" b="1" dirty="0">
                <a:latin typeface="Monotype Corsiva" pitchFamily="66" charset="0"/>
                <a:ea typeface="Times New Roman"/>
              </a:rPr>
              <a:t> (терпения, милосердия, незлобивости),</a:t>
            </a:r>
          </a:p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u="sng" dirty="0">
                <a:latin typeface="Monotype Corsiva" pitchFamily="66" charset="0"/>
                <a:ea typeface="Times New Roman"/>
              </a:rPr>
              <a:t>нравственной позиции</a:t>
            </a:r>
            <a:r>
              <a:rPr lang="ru-RU" sz="2800" b="1" dirty="0">
                <a:latin typeface="Monotype Corsiva" pitchFamily="66" charset="0"/>
                <a:ea typeface="Times New Roman"/>
              </a:rPr>
              <a:t> (способности к различению добра и зла, проявлению самоотверженной любви, готовности к преодолению жизненных испытаний),</a:t>
            </a:r>
          </a:p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u="sng" dirty="0">
                <a:latin typeface="Monotype Corsiva" pitchFamily="66" charset="0"/>
                <a:ea typeface="Times New Roman"/>
              </a:rPr>
              <a:t>нравственного поведения</a:t>
            </a:r>
            <a:r>
              <a:rPr lang="ru-RU" sz="2800" b="1" dirty="0">
                <a:latin typeface="Monotype Corsiva" pitchFamily="66" charset="0"/>
                <a:ea typeface="Times New Roman"/>
              </a:rPr>
              <a:t> (готовности служения людям и Отечеству, проявления духовной рассудительности, послушания, доброй воли).</a:t>
            </a:r>
            <a:endParaRPr lang="ru-RU" sz="2800" b="1" dirty="0">
              <a:effectLst/>
              <a:latin typeface="Monotype Corsiva" pitchFamily="66" charset="0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1"/>
            <a:ext cx="68407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Формирование </a:t>
            </a:r>
          </a:p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Нравственных понятий: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18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традиционная встреча, посвященная памяти жертв чеченских кампаний и граждан, погибших в ходе локальных конфликтов на территории страны.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114358" cy="5214950"/>
          </a:xfrm>
          <a:prstGeom prst="rect">
            <a:avLst/>
          </a:prstGeom>
          <a:noFill/>
        </p:spPr>
      </p:pic>
      <p:pic>
        <p:nvPicPr>
          <p:cNvPr id="16388" name="Picture 4" descr="традиционная встреча, посвященная памяти жертв чеченских кампаний и граждан, погибших в ходе локальных конфликтов на территории страны.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7" y="3500438"/>
            <a:ext cx="5030055" cy="3357562"/>
          </a:xfrm>
          <a:prstGeom prst="rect">
            <a:avLst/>
          </a:prstGeom>
          <a:noFill/>
        </p:spPr>
      </p:pic>
      <p:pic>
        <p:nvPicPr>
          <p:cNvPr id="16390" name="Picture 6" descr="традиционная встреча, посвященная памяти жертв чеченских кампаний и граждан, погибших в ходе локальных конфликтов на территории страны.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7" y="0"/>
            <a:ext cx="4753338" cy="3398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01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L:\Восстановленные данные\ФОТО\ФОТО МЕРОПРИЯТИЙ  ШКОЛЬНЫЕ\2016-2017\18.12.16 юбилей храма фото\IMG_9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8338" y="-911225"/>
            <a:ext cx="13020676" cy="868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610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http://www.vihprihod.ru/images/morfeoshow/____________-9691/big/100_29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340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597" y="-603448"/>
            <a:ext cx="9948597" cy="746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-99392"/>
            <a:ext cx="83884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83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568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1"/>
            <a:ext cx="91439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БАЗОВЫЕ ДУХОВНЫЕ ЦЕННОСТИ: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836712"/>
            <a:ext cx="842493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dirty="0" smtClean="0">
                <a:latin typeface="Monotype Corsiva" pitchFamily="66" charset="0"/>
                <a:ea typeface="Times New Roman"/>
              </a:rPr>
              <a:t>Родина </a:t>
            </a:r>
            <a:r>
              <a:rPr lang="ru-RU" sz="2400" b="1" dirty="0" smtClean="0">
                <a:latin typeface="Monotype Corsiva" pitchFamily="66" charset="0"/>
                <a:ea typeface="Times New Roman"/>
              </a:rPr>
              <a:t>- патриотизм</a:t>
            </a:r>
            <a:r>
              <a:rPr lang="ru-RU" sz="2400" b="1" dirty="0">
                <a:latin typeface="Monotype Corsiva" pitchFamily="66" charset="0"/>
                <a:ea typeface="Times New Roman"/>
              </a:rPr>
              <a:t>, любовь к малой Родине, закон и порядок;</a:t>
            </a:r>
          </a:p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dirty="0">
                <a:latin typeface="Monotype Corsiva" pitchFamily="66" charset="0"/>
                <a:ea typeface="Times New Roman"/>
              </a:rPr>
              <a:t>семья </a:t>
            </a:r>
            <a:r>
              <a:rPr lang="ru-RU" sz="2400" b="1" dirty="0">
                <a:latin typeface="Monotype Corsiva" pitchFamily="66" charset="0"/>
                <a:ea typeface="Times New Roman"/>
              </a:rPr>
              <a:t>- любовь и верность, уважение к родителям, здоровье и достаток, забота о старших и младших;</a:t>
            </a:r>
          </a:p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dirty="0">
                <a:latin typeface="Monotype Corsiva" pitchFamily="66" charset="0"/>
                <a:ea typeface="Times New Roman"/>
              </a:rPr>
              <a:t>труд </a:t>
            </a:r>
            <a:r>
              <a:rPr lang="ru-RU" sz="2400" b="1" dirty="0">
                <a:latin typeface="Monotype Corsiva" pitchFamily="66" charset="0"/>
                <a:ea typeface="Times New Roman"/>
              </a:rPr>
              <a:t>- творчество, целеустремлённость, уважение к труду;</a:t>
            </a:r>
          </a:p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dirty="0" smtClean="0">
                <a:latin typeface="Monotype Corsiva" pitchFamily="66" charset="0"/>
                <a:ea typeface="Times New Roman"/>
              </a:rPr>
              <a:t>религия -</a:t>
            </a:r>
            <a:r>
              <a:rPr lang="ru-RU" sz="2400" b="1" dirty="0" smtClean="0">
                <a:latin typeface="Monotype Corsiva" pitchFamily="66" charset="0"/>
                <a:ea typeface="Times New Roman"/>
              </a:rPr>
              <a:t> </a:t>
            </a:r>
            <a:r>
              <a:rPr lang="ru-RU" sz="2400" b="1" dirty="0">
                <a:latin typeface="Monotype Corsiva" pitchFamily="66" charset="0"/>
                <a:ea typeface="Times New Roman"/>
              </a:rPr>
              <a:t>милосердие, толерантность представление о духовности;</a:t>
            </a:r>
          </a:p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dirty="0">
                <a:latin typeface="Monotype Corsiva" pitchFamily="66" charset="0"/>
                <a:ea typeface="Times New Roman"/>
              </a:rPr>
              <a:t>искусство</a:t>
            </a:r>
            <a:r>
              <a:rPr lang="ru-RU" sz="2400" b="1" dirty="0">
                <a:latin typeface="Monotype Corsiva" pitchFamily="66" charset="0"/>
                <a:ea typeface="Times New Roman"/>
              </a:rPr>
              <a:t> - эстетическое развитие, гармония, красота, нравственный выбор;</a:t>
            </a:r>
          </a:p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dirty="0">
                <a:latin typeface="Monotype Corsiva" pitchFamily="66" charset="0"/>
                <a:ea typeface="Times New Roman"/>
              </a:rPr>
              <a:t>природа</a:t>
            </a:r>
            <a:r>
              <a:rPr lang="ru-RU" sz="2400" b="1" dirty="0">
                <a:latin typeface="Monotype Corsiva" pitchFamily="66" charset="0"/>
                <a:ea typeface="Times New Roman"/>
              </a:rPr>
              <a:t> - экологическое сознание, ценность чистоты родной земли, заповедная природа;</a:t>
            </a:r>
          </a:p>
          <a:p>
            <a:pPr marL="342900" lvl="0" indent="-342900">
              <a:spcAft>
                <a:spcPts val="750"/>
              </a:spcAft>
              <a:buFont typeface="Wingdings"/>
              <a:buChar char=""/>
            </a:pPr>
            <a:r>
              <a:rPr lang="ru-RU" sz="2800" b="1" dirty="0">
                <a:latin typeface="Monotype Corsiva" pitchFamily="66" charset="0"/>
                <a:ea typeface="Times New Roman"/>
              </a:rPr>
              <a:t>наука </a:t>
            </a:r>
            <a:r>
              <a:rPr lang="ru-RU" sz="2400" b="1" dirty="0">
                <a:latin typeface="Monotype Corsiva" pitchFamily="66" charset="0"/>
                <a:ea typeface="Times New Roman"/>
              </a:rPr>
              <a:t>– ценность знания, стремление к истине, научная картина мира.</a:t>
            </a:r>
            <a:endParaRPr lang="ru-RU" sz="2400" b="1" dirty="0">
              <a:effectLst/>
              <a:latin typeface="Monotype Corsiva" pitchFamily="66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906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трелка вверх 16"/>
          <p:cNvSpPr/>
          <p:nvPr/>
        </p:nvSpPr>
        <p:spPr>
          <a:xfrm rot="10800000">
            <a:off x="4249090" y="4609296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4211959" y="2426092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5400000">
            <a:off x="5408675" y="3647656"/>
            <a:ext cx="573809" cy="633158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1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Духовно-нравственное </a:t>
            </a:r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воспитание</a:t>
            </a:r>
          </a:p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в школе реализуется 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07904" y="3208607"/>
            <a:ext cx="1671097" cy="15624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059832" y="1340768"/>
            <a:ext cx="2808312" cy="10853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012160" y="3278306"/>
            <a:ext cx="2808312" cy="13309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3528" y="3319176"/>
            <a:ext cx="2808312" cy="12901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059832" y="5356968"/>
            <a:ext cx="2952327" cy="122413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16405825">
            <a:off x="3142665" y="3662599"/>
            <a:ext cx="573809" cy="596428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131840" y="1628800"/>
            <a:ext cx="263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ФГОС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2160" y="309364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ДО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371536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/>
                <a:ea typeface="Times New Roman"/>
              </a:rPr>
              <a:t>С</a:t>
            </a:r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амоуправление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9832" y="4866264"/>
            <a:ext cx="2952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Социально-образовательное партнёрство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3717032"/>
            <a:ext cx="167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через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2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верх 15"/>
          <p:cNvSpPr/>
          <p:nvPr/>
        </p:nvSpPr>
        <p:spPr>
          <a:xfrm rot="8533459">
            <a:off x="5008773" y="4474847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верх 16"/>
          <p:cNvSpPr/>
          <p:nvPr/>
        </p:nvSpPr>
        <p:spPr>
          <a:xfrm rot="13102326">
            <a:off x="3493113" y="4475007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4211959" y="2426092"/>
            <a:ext cx="573809" cy="782515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 rot="3007511">
            <a:off x="5140313" y="3227320"/>
            <a:ext cx="573809" cy="482071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1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Федеральный государственный образовательный стандарт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07904" y="3208607"/>
            <a:ext cx="1671097" cy="156247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059832" y="1340768"/>
            <a:ext cx="2808312" cy="108532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642845" y="2738325"/>
            <a:ext cx="2962828" cy="116170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01358" y="2738325"/>
            <a:ext cx="2808312" cy="116170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259632" y="5085184"/>
            <a:ext cx="2952327" cy="122413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860032" y="5085184"/>
            <a:ext cx="3024336" cy="122413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верх 13"/>
          <p:cNvSpPr/>
          <p:nvPr/>
        </p:nvSpPr>
        <p:spPr>
          <a:xfrm rot="18072219">
            <a:off x="3345198" y="3222879"/>
            <a:ext cx="573809" cy="482071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131840" y="1628800"/>
            <a:ext cx="263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общеинтеллектуальное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6138" y="3093640"/>
            <a:ext cx="2592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социальное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30936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общекультурное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47664" y="535111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гражданско- патриотическое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95677" y="5351110"/>
            <a:ext cx="230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спортивно-оздоровительное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07904" y="3717032"/>
            <a:ext cx="167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6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260648"/>
            <a:ext cx="8352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Содержание занятий для 1-4 </a:t>
            </a:r>
            <a:r>
              <a:rPr lang="ru-RU" sz="3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кл</a:t>
            </a: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1196752"/>
            <a:ext cx="2736304" cy="79208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1030091"/>
            <a:ext cx="48965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«Математика и конструирование»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«Шахматы»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«Умники и умницы»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«Грамотей»</a:t>
            </a:r>
          </a:p>
          <a:p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о</a:t>
            </a:r>
            <a:r>
              <a:rPr lang="ru-RU" b="1" dirty="0" err="1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бщеинтеллектуальное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7458" y="2276872"/>
            <a:ext cx="2736304" cy="126071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общекультурное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6" y="2041177"/>
            <a:ext cx="48965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Домисолька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(вокал)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«Волна» (хор)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«Балаган» (театральный)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«Кукольный театр»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«Стиль» (хореография)</a:t>
            </a:r>
          </a:p>
          <a:p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3861048"/>
            <a:ext cx="2736304" cy="84754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социальное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5856" y="3861048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«Учусь создавать проект»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«Учусь учиться и действовать»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«Экология для младших школьников»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7458" y="5074442"/>
            <a:ext cx="2736304" cy="58680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гражданско- патриотическое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5157193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«Край, в котором я живу»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7458" y="5876092"/>
            <a:ext cx="2736304" cy="64925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портивно-оздоровительное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5856" y="5876092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«Подвижные игры»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«Радуга» (ритмическая гимнастика)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3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260648"/>
            <a:ext cx="83529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Содержание занятий для 5-7 </a:t>
            </a:r>
            <a:r>
              <a:rPr lang="ru-RU" sz="36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кл</a:t>
            </a:r>
            <a:r>
              <a:rPr lang="ru-RU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5536" y="980728"/>
            <a:ext cx="2736304" cy="136815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906979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«Языковой портфель»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«Занимательная математика»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«Шахматы»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«Введение в геометрию»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«Задачи прикладной направленности»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«Робототехника»</a:t>
            </a:r>
          </a:p>
          <a:p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о</a:t>
            </a:r>
            <a:r>
              <a:rPr lang="ru-RU" b="1" dirty="0" err="1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бщеинтеллектуальное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6" y="2627738"/>
            <a:ext cx="2736304" cy="67710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общекультурное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5857" y="2627739"/>
            <a:ext cx="50405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«Камертон» (вокал)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«Эльдорадо» (бальные танцы)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«Сценическая речь»</a:t>
            </a:r>
          </a:p>
          <a:p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3645025"/>
            <a:ext cx="2736304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/>
                <a:latin typeface="Times New Roman"/>
                <a:ea typeface="Times New Roman"/>
              </a:rPr>
              <a:t>социальное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5856" y="3645026"/>
            <a:ext cx="48965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«Познай себя»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«Мир проектов»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7458" y="4581128"/>
            <a:ext cx="2736304" cy="58680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гражданско- патриотическое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5" y="4694513"/>
            <a:ext cx="4608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«Этика»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«Путешествие по странам мира»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5536" y="5445225"/>
            <a:ext cx="2736304" cy="8171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портивно-оздоровительное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5857" y="5445224"/>
            <a:ext cx="4608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«Спортивные игры»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«Волейбол»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«Радуга» (ритмическая гимнастика)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6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850</TotalTime>
  <Words>609</Words>
  <Application>Microsoft Office PowerPoint</Application>
  <PresentationFormat>Экран (4:3)</PresentationFormat>
  <Paragraphs>201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24</vt:i4>
      </vt:variant>
      <vt:variant>
        <vt:lpstr>Заголовки слайдов</vt:lpstr>
      </vt:variant>
      <vt:variant>
        <vt:i4>43</vt:i4>
      </vt:variant>
    </vt:vector>
  </HeadingPairs>
  <TitlesOfParts>
    <vt:vector size="67" baseType="lpstr">
      <vt:lpstr>Воздушный поток</vt:lpstr>
      <vt:lpstr>1_Office Theme</vt:lpstr>
      <vt:lpstr>3_Office Theme</vt:lpstr>
      <vt:lpstr>7_Office Theme</vt:lpstr>
      <vt:lpstr>1_Воздушный поток</vt:lpstr>
      <vt:lpstr>Office Theme</vt:lpstr>
      <vt:lpstr>2_Office Theme</vt:lpstr>
      <vt:lpstr>Апекс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Презентация PowerPoint</vt:lpstr>
      <vt:lpstr>  В требованиях ФГОС обозначено, что программа духовно-нравственного развития должна реализовываться в единстве урочной, внеурочной, внешкольной деятельности, в совместной педагогической работе.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Коррекционная школа. 2015 год</vt:lpstr>
      <vt:lpstr>Презентация PowerPoint</vt:lpstr>
      <vt:lpstr>Презентация PowerPoint</vt:lpstr>
      <vt:lpstr>Научно-практическая конференция</vt:lpstr>
      <vt:lpstr>Военно-спортивная игра «Зарница»</vt:lpstr>
      <vt:lpstr>Презентация PowerPoint</vt:lpstr>
      <vt:lpstr>Презентация PowerPoint</vt:lpstr>
      <vt:lpstr>Рождественские елки «Чуткое сердце»</vt:lpstr>
      <vt:lpstr>Презентация PowerPoint</vt:lpstr>
      <vt:lpstr>Киноакадемия «Учимся писать увиденное»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51</cp:revision>
  <dcterms:created xsi:type="dcterms:W3CDTF">2017-11-27T15:48:49Z</dcterms:created>
  <dcterms:modified xsi:type="dcterms:W3CDTF">2017-12-20T22:12:14Z</dcterms:modified>
</cp:coreProperties>
</file>