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72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27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6E41-7807-4E3D-AAE6-1202E0780346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B617-3A0B-4851-AA93-CEC4AE4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217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6E41-7807-4E3D-AAE6-1202E0780346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B617-3A0B-4851-AA93-CEC4AE4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577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6E41-7807-4E3D-AAE6-1202E0780346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B617-3A0B-4851-AA93-CEC4AE4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678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6E41-7807-4E3D-AAE6-1202E0780346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B617-3A0B-4851-AA93-CEC4AE4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745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6E41-7807-4E3D-AAE6-1202E0780346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B617-3A0B-4851-AA93-CEC4AE4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663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6E41-7807-4E3D-AAE6-1202E0780346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B617-3A0B-4851-AA93-CEC4AE4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626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6E41-7807-4E3D-AAE6-1202E0780346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B617-3A0B-4851-AA93-CEC4AE4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834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6E41-7807-4E3D-AAE6-1202E0780346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B617-3A0B-4851-AA93-CEC4AE4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995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6E41-7807-4E3D-AAE6-1202E0780346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B617-3A0B-4851-AA93-CEC4AE4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941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6E41-7807-4E3D-AAE6-1202E0780346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B617-3A0B-4851-AA93-CEC4AE4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604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6E41-7807-4E3D-AAE6-1202E0780346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B617-3A0B-4851-AA93-CEC4AE4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411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A6E41-7807-4E3D-AAE6-1202E0780346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EB617-3A0B-4851-AA93-CEC4AE4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205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Михаил Юрьевич Лермонтов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Презентация ученицы 5 </a:t>
            </a:r>
            <a:r>
              <a:rPr lang="en-US" dirty="0" smtClean="0"/>
              <a:t>“</a:t>
            </a:r>
            <a:r>
              <a:rPr lang="ru-RU" dirty="0" smtClean="0"/>
              <a:t>Г</a:t>
            </a:r>
            <a:r>
              <a:rPr lang="en-US" dirty="0" smtClean="0"/>
              <a:t>”</a:t>
            </a:r>
            <a:r>
              <a:rPr lang="ru-RU" dirty="0" smtClean="0"/>
              <a:t>класса МАОУ гимназии №22 Ли Анны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148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Вопрос №3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Кто воспитывал Михаила Юрьевича?</a:t>
            </a:r>
          </a:p>
          <a:p>
            <a:pPr marL="514350" indent="-514350">
              <a:buAutoNum type="arabicPeriod"/>
            </a:pPr>
            <a:r>
              <a:rPr lang="ru-RU" dirty="0" smtClean="0"/>
              <a:t>Мама</a:t>
            </a:r>
          </a:p>
          <a:p>
            <a:pPr marL="514350" indent="-514350">
              <a:buAutoNum type="arabicPeriod"/>
            </a:pPr>
            <a:r>
              <a:rPr lang="ru-RU" dirty="0" smtClean="0"/>
              <a:t>Отец </a:t>
            </a:r>
          </a:p>
          <a:p>
            <a:pPr marL="514350" indent="-514350">
              <a:buAutoNum type="arabicPeriod"/>
            </a:pPr>
            <a:r>
              <a:rPr lang="ru-RU" dirty="0" smtClean="0"/>
              <a:t>Тетя </a:t>
            </a:r>
          </a:p>
          <a:p>
            <a:pPr marL="514350" indent="-514350">
              <a:buAutoNum type="arabicPeriod"/>
            </a:pPr>
            <a:r>
              <a:rPr lang="ru-RU" dirty="0" smtClean="0"/>
              <a:t>Бабушка</a:t>
            </a:r>
          </a:p>
          <a:p>
            <a:pPr marL="0" indent="0" algn="r">
              <a:buNone/>
            </a:pPr>
            <a:r>
              <a:rPr lang="ru-RU" dirty="0" smtClean="0"/>
              <a:t>Ответ: 4. бабушка</a:t>
            </a:r>
          </a:p>
        </p:txBody>
      </p:sp>
    </p:spTree>
    <p:extLst>
      <p:ext uri="{BB962C8B-B14F-4D97-AF65-F5344CB8AC3E}">
        <p14:creationId xmlns:p14="http://schemas.microsoft.com/office/powerpoint/2010/main" val="257584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Вопрос №4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 какое учебное заведение поступил М.Ю. Лермонтов в 1830 г.?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 художественную школу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 Московский университет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 Царскосельский лицей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 Петербургскую академию</a:t>
            </a:r>
          </a:p>
          <a:p>
            <a:pPr marL="0" indent="0" algn="r">
              <a:buNone/>
            </a:pPr>
            <a:r>
              <a:rPr lang="ru-RU" dirty="0" smtClean="0"/>
              <a:t>Ответ: 2. В Московский университет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030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Вопрос №5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После какого произведения к Лермонтову пришла популярность</a:t>
            </a:r>
            <a:r>
              <a:rPr lang="en-US" dirty="0" smtClean="0"/>
              <a:t>?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«Парус»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«Герой нашего времени»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«Маскарад»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«Смерть поэта»</a:t>
            </a:r>
          </a:p>
          <a:p>
            <a:pPr marL="0" indent="0" algn="r">
              <a:buNone/>
            </a:pPr>
            <a:r>
              <a:rPr lang="ru-RU" dirty="0" smtClean="0"/>
              <a:t>Ответ: 4. «Смерть поэта»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367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№6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Кому Михаил Юрьевич посвятил стихотворение «Смерть поэта»</a:t>
            </a:r>
            <a:r>
              <a:rPr lang="en-US" dirty="0" smtClean="0"/>
              <a:t>?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Всем русским поэтам того времени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Василию Жуковскому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Александру Пушкину</a:t>
            </a:r>
          </a:p>
          <a:p>
            <a:pPr marL="0" indent="0" algn="r">
              <a:buNone/>
            </a:pPr>
            <a:r>
              <a:rPr lang="ru-RU" dirty="0" smtClean="0"/>
              <a:t>Ответ: 3. Александру Пушкину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199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Вопрос №7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Какое из перечисленных произведений НЕ принадлежит Лермонтову</a:t>
            </a:r>
            <a:r>
              <a:rPr lang="en-US" dirty="0" smtClean="0"/>
              <a:t>?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«Парус»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«Руслан и Людмила»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«Мцыри»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«Бородино»</a:t>
            </a:r>
          </a:p>
          <a:p>
            <a:pPr marL="0" indent="0" algn="r">
              <a:buNone/>
            </a:pPr>
            <a:r>
              <a:rPr lang="ru-RU" dirty="0" smtClean="0"/>
              <a:t>Ответ: 2. «Руслан и Людмила»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653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№8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Где и как погиб М.Ю. Лермонтов</a:t>
            </a:r>
            <a:r>
              <a:rPr lang="en-US" dirty="0" smtClean="0"/>
              <a:t>?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 Тарханах от болезни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 бою при </a:t>
            </a:r>
            <a:r>
              <a:rPr lang="ru-RU" dirty="0" err="1" smtClean="0"/>
              <a:t>Валерике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 Пятигорске на дуэли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 горах под завалом</a:t>
            </a:r>
          </a:p>
          <a:p>
            <a:pPr marL="0" indent="0" algn="r">
              <a:buNone/>
            </a:pPr>
            <a:r>
              <a:rPr lang="ru-RU" dirty="0" smtClean="0"/>
              <a:t>Ответ: 3. в Пятигорске на дуэли 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586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Вопрос №9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Кто убил Лермонтова на дуэли</a:t>
            </a:r>
            <a:r>
              <a:rPr lang="en-US" dirty="0" smtClean="0"/>
              <a:t>?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Ж. Дантес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Э. Барант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Н. Мартынов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А. Дельвиг</a:t>
            </a:r>
          </a:p>
          <a:p>
            <a:pPr marL="0" indent="0" algn="r">
              <a:buNone/>
            </a:pPr>
            <a:r>
              <a:rPr lang="ru-RU" dirty="0" smtClean="0"/>
              <a:t>Ответ: 3. Н. Мартынов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710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№10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 каком возрасте погиб Михаил Лермонтов</a:t>
            </a:r>
            <a:r>
              <a:rPr lang="en-US" dirty="0" smtClean="0"/>
              <a:t>?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20 лет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26 лет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30 лет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37 лет</a:t>
            </a:r>
          </a:p>
          <a:p>
            <a:pPr marL="0" indent="0" algn="r">
              <a:buNone/>
            </a:pPr>
            <a:r>
              <a:rPr lang="ru-RU" dirty="0" smtClean="0"/>
              <a:t>Ответ: 2. 26 лет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866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Биография М.Ю. Лермонтова</a:t>
            </a:r>
          </a:p>
          <a:p>
            <a:r>
              <a:rPr lang="ru-RU" dirty="0" smtClean="0"/>
              <a:t>Детство и образование</a:t>
            </a:r>
          </a:p>
          <a:p>
            <a:r>
              <a:rPr lang="ru-RU" dirty="0" smtClean="0"/>
              <a:t>Служба и начало литературного пути</a:t>
            </a:r>
          </a:p>
          <a:p>
            <a:r>
              <a:rPr lang="ru-RU" dirty="0" smtClean="0"/>
              <a:t>Творчество поэта и вторая ссылка</a:t>
            </a:r>
          </a:p>
          <a:p>
            <a:r>
              <a:rPr lang="ru-RU" dirty="0" smtClean="0"/>
              <a:t>Последняя дуэль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547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i="0" dirty="0" smtClean="0">
                <a:solidFill>
                  <a:srgbClr val="C73E28"/>
                </a:solidFill>
                <a:effectLst/>
                <a:latin typeface="Helvetica"/>
              </a:rPr>
              <a:t>Биография </a:t>
            </a:r>
            <a:r>
              <a:rPr lang="ru-RU" b="0" i="0" dirty="0" err="1" smtClean="0">
                <a:solidFill>
                  <a:srgbClr val="C73E28"/>
                </a:solidFill>
                <a:effectLst/>
                <a:latin typeface="Helvetica"/>
              </a:rPr>
              <a:t>М.Ю.Лермонтова</a:t>
            </a:r>
            <a:r>
              <a:rPr lang="ru-RU" b="0" i="0" dirty="0" smtClean="0">
                <a:solidFill>
                  <a:srgbClr val="C73E28"/>
                </a:solidFill>
                <a:effectLst/>
                <a:latin typeface="Helvetica"/>
              </a:rPr>
              <a:t/>
            </a:r>
            <a:br>
              <a:rPr lang="ru-RU" b="0" i="0" dirty="0" smtClean="0">
                <a:solidFill>
                  <a:srgbClr val="C73E28"/>
                </a:solidFill>
                <a:effectLst/>
                <a:latin typeface="Helvetica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424936" cy="374441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Михаил Юрьевич Лермонтов – великий русский поэт и прозаик, а также талантливый художник и драматург, произведения которого оказали огромное влияние на писателей 19-20 веков. Его творчество известно большим разнообразием тем и мотивов лирики. Поэт внес неоценимый вклад в формирование реалистического романа 19 века.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552" y="2564904"/>
            <a:ext cx="1800200" cy="2407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00" b="98400" l="469" r="967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76256" y="4525135"/>
            <a:ext cx="216024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278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i="0" dirty="0" smtClean="0">
                <a:solidFill>
                  <a:srgbClr val="C73E28"/>
                </a:solidFill>
                <a:effectLst/>
                <a:latin typeface="Helvetica"/>
              </a:rPr>
              <a:t>Детство и образование</a:t>
            </a:r>
            <a:br>
              <a:rPr lang="ru-RU" b="0" i="0" dirty="0" smtClean="0">
                <a:solidFill>
                  <a:srgbClr val="C73E28"/>
                </a:solidFill>
                <a:effectLst/>
                <a:latin typeface="Helvetica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579296" cy="49251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/>
              <a:t>Михаил Лермонтов родился </a:t>
            </a:r>
            <a:r>
              <a:rPr lang="ru-RU" sz="1800" b="1" dirty="0" smtClean="0"/>
              <a:t>15 октября 1814 года</a:t>
            </a:r>
            <a:r>
              <a:rPr lang="ru-RU" sz="1800" dirty="0" smtClean="0"/>
              <a:t> в семье офицера, воспитывался </a:t>
            </a:r>
            <a:r>
              <a:rPr lang="ru-RU" sz="1800" b="1" dirty="0" smtClean="0"/>
              <a:t>бабушкой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r>
              <a:rPr lang="ru-RU" sz="1800" dirty="0" smtClean="0"/>
              <a:t> Почти всё своё детство Лермонтов провел у неё в усадьбе </a:t>
            </a:r>
            <a:r>
              <a:rPr lang="ru-RU" sz="1800" b="1" dirty="0" smtClean="0"/>
              <a:t>в Тарханах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r>
              <a:rPr lang="ru-RU" sz="1800" dirty="0" smtClean="0"/>
              <a:t>После домашнего образования в биографии Лермонтова началась учеба в университетском пансионе Москвы 1828-1830 г. Там были написаны первые стихотворения Лермонтова.</a:t>
            </a:r>
          </a:p>
          <a:p>
            <a:pPr marL="0" indent="0">
              <a:buNone/>
            </a:pPr>
            <a:r>
              <a:rPr lang="ru-RU" sz="1800" dirty="0" smtClean="0"/>
              <a:t>Затем в жизни Лермонтова проходило обучение </a:t>
            </a:r>
            <a:r>
              <a:rPr lang="ru-RU" sz="1800" b="1" dirty="0" smtClean="0"/>
              <a:t>в Московском университете (</a:t>
            </a:r>
            <a:r>
              <a:rPr lang="ru-RU" sz="1800" b="1" dirty="0" smtClean="0"/>
              <a:t>1830-1832 г.). </a:t>
            </a:r>
            <a:r>
              <a:rPr lang="ru-RU" sz="1800" dirty="0" smtClean="0"/>
              <a:t>В это время Лермонтов сильно увлекался </a:t>
            </a:r>
            <a:r>
              <a:rPr lang="ru-RU" sz="1800" dirty="0" smtClean="0"/>
              <a:t>произведениями </a:t>
            </a:r>
            <a:r>
              <a:rPr lang="ru-RU" sz="1800" dirty="0" smtClean="0"/>
              <a:t>Фридриха </a:t>
            </a:r>
            <a:r>
              <a:rPr lang="ru-RU" sz="1800" dirty="0" smtClean="0"/>
              <a:t>Шиллера, </a:t>
            </a:r>
            <a:r>
              <a:rPr lang="ru-RU" sz="1800" dirty="0" smtClean="0"/>
              <a:t>Уильяма Шекспира и Джорджа Байрона.</a:t>
            </a:r>
          </a:p>
          <a:p>
            <a:pPr marL="0" indent="0">
              <a:buNone/>
            </a:pPr>
            <a:r>
              <a:rPr lang="ru-RU" sz="1800" dirty="0" smtClean="0"/>
              <a:t>После учебы в университете он два года провел в школе гвардейских подпрапорщиков Петербурга.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550" dirty="0" smtClean="0"/>
          </a:p>
        </p:txBody>
      </p:sp>
    </p:spTree>
    <p:extLst>
      <p:ext uri="{BB962C8B-B14F-4D97-AF65-F5344CB8AC3E}">
        <p14:creationId xmlns:p14="http://schemas.microsoft.com/office/powerpoint/2010/main" val="341442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Служба и начало литературного пути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Служба и начало литературного пути</a:t>
            </a:r>
          </a:p>
          <a:p>
            <a:pPr marL="0" indent="0">
              <a:buNone/>
            </a:pPr>
            <a:r>
              <a:rPr lang="ru-RU" dirty="0" smtClean="0"/>
              <a:t>В 1834 году начал служить в Гусарском полку в Царском селе.</a:t>
            </a:r>
          </a:p>
          <a:p>
            <a:pPr marL="0" indent="0">
              <a:buNone/>
            </a:pPr>
            <a:r>
              <a:rPr lang="ru-RU" dirty="0" smtClean="0"/>
              <a:t>Популярность к поэту приходит вместе с выходом стихотворения </a:t>
            </a:r>
            <a:r>
              <a:rPr lang="ru-RU" b="1" dirty="0" smtClean="0"/>
              <a:t>«Смерть поэта» </a:t>
            </a:r>
            <a:r>
              <a:rPr lang="ru-RU" dirty="0" smtClean="0"/>
              <a:t>(1837), посвященного смерти </a:t>
            </a:r>
            <a:r>
              <a:rPr lang="ru-RU" b="1" dirty="0" smtClean="0"/>
              <a:t>Александра</a:t>
            </a:r>
            <a:r>
              <a:rPr lang="ru-RU" dirty="0" smtClean="0"/>
              <a:t> </a:t>
            </a:r>
            <a:r>
              <a:rPr lang="ru-RU" b="1" dirty="0" smtClean="0"/>
              <a:t>Пушкина</a:t>
            </a:r>
            <a:r>
              <a:rPr lang="ru-RU" dirty="0" smtClean="0"/>
              <a:t>. За это произведение Лермонтов был арестован и отправлен в ссылку. Благодаря стараниям бабушки и приближенного к императору Василию Жуковскому наказание удалось немного смягчить. По пути на Кавказ Лермонтов на месяц останавливается в Москве. Тогда же было написано произведение Лермонтова «Бородино» (1837) к годовщине сражения.</a:t>
            </a:r>
          </a:p>
          <a:p>
            <a:pPr marL="0" indent="0">
              <a:buNone/>
            </a:pPr>
            <a:r>
              <a:rPr lang="ru-RU" dirty="0" smtClean="0"/>
              <a:t>          Во время кавказской ссылки творчество Лермонтова только расцветает: кроме литературы он занимается еще живописью. Благодаря ходатайствам бабушки возвращается в Петербург, восстанавливается на службе.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119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Творчество поэта и вторая ссылка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7787208" cy="3701007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Дальнейшее творчество в биографии Михаила Лермонтова связано с редакцией “Отечественных записок”.</a:t>
            </a:r>
          </a:p>
          <a:p>
            <a:r>
              <a:rPr lang="ru-RU" dirty="0" smtClean="0"/>
              <a:t>За дуэль с сыном французского посла Э. Барантом поэт снова отправлен в ссылку на Кавказ (</a:t>
            </a:r>
            <a:r>
              <a:rPr lang="ru-RU" dirty="0" smtClean="0"/>
              <a:t>1840 г), </a:t>
            </a:r>
            <a:r>
              <a:rPr lang="ru-RU" dirty="0" smtClean="0"/>
              <a:t>где участвует в военных действиях.</a:t>
            </a:r>
          </a:p>
          <a:p>
            <a:r>
              <a:rPr lang="ru-RU" dirty="0" smtClean="0"/>
              <a:t>Лирика Лермонтова имеет свойство отчужденности, тяготения к вечности. Самые главные произведения Лермонтова: «Парус» (</a:t>
            </a:r>
            <a:r>
              <a:rPr lang="ru-RU" dirty="0" smtClean="0"/>
              <a:t>1831 г), </a:t>
            </a:r>
            <a:r>
              <a:rPr lang="ru-RU" dirty="0" smtClean="0"/>
              <a:t>«Маскарад»(</a:t>
            </a:r>
            <a:r>
              <a:rPr lang="ru-RU" dirty="0" smtClean="0"/>
              <a:t>1835г), </a:t>
            </a:r>
            <a:r>
              <a:rPr lang="ru-RU" dirty="0" smtClean="0"/>
              <a:t>“Боярин Орша”(</a:t>
            </a:r>
            <a:r>
              <a:rPr lang="ru-RU" dirty="0" smtClean="0"/>
              <a:t>1835-1836г), </a:t>
            </a:r>
            <a:r>
              <a:rPr lang="ru-RU" dirty="0" smtClean="0"/>
              <a:t>«Мцыри» (</a:t>
            </a:r>
            <a:r>
              <a:rPr lang="ru-RU" dirty="0" smtClean="0"/>
              <a:t>1839г), </a:t>
            </a:r>
            <a:r>
              <a:rPr lang="ru-RU" dirty="0" smtClean="0"/>
              <a:t>«Бородино»(</a:t>
            </a:r>
            <a:r>
              <a:rPr lang="ru-RU" dirty="0" smtClean="0"/>
              <a:t>1837г), </a:t>
            </a:r>
            <a:r>
              <a:rPr lang="ru-RU" dirty="0" smtClean="0"/>
              <a:t>«Узник»(</a:t>
            </a:r>
            <a:r>
              <a:rPr lang="ru-RU" dirty="0" smtClean="0"/>
              <a:t>1837г), </a:t>
            </a:r>
            <a:r>
              <a:rPr lang="ru-RU" dirty="0" smtClean="0"/>
              <a:t>«Демон»(</a:t>
            </a:r>
            <a:r>
              <a:rPr lang="ru-RU" dirty="0" smtClean="0"/>
              <a:t>1839г), </a:t>
            </a:r>
            <a:r>
              <a:rPr lang="ru-RU" dirty="0" smtClean="0"/>
              <a:t>«Герой нашего времени» (</a:t>
            </a:r>
            <a:r>
              <a:rPr lang="ru-RU" dirty="0" smtClean="0"/>
              <a:t>1838-1840г) </a:t>
            </a:r>
            <a:r>
              <a:rPr lang="ru-RU" dirty="0" smtClean="0"/>
              <a:t>считаются шедеврами литературы.</a:t>
            </a:r>
          </a:p>
          <a:p>
            <a:r>
              <a:rPr lang="ru-RU" dirty="0" smtClean="0"/>
              <a:t>“Наследие Лермонтова вошло в плоть и кровь русской литературы”, – так кратко и точно А.А. Блок определил роль великого писателя и его произведений в истории литературы.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925" y="5238255"/>
            <a:ext cx="2488737" cy="1682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695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i="0" dirty="0" smtClean="0">
                <a:solidFill>
                  <a:srgbClr val="C73E28"/>
                </a:solidFill>
                <a:effectLst/>
                <a:latin typeface="Helvetica"/>
              </a:rPr>
              <a:t/>
            </a:r>
            <a:br>
              <a:rPr lang="ru-RU" b="0" i="0" dirty="0" smtClean="0">
                <a:solidFill>
                  <a:srgbClr val="C73E28"/>
                </a:solidFill>
                <a:effectLst/>
                <a:latin typeface="Helvetica"/>
              </a:rPr>
            </a:br>
            <a:r>
              <a:rPr lang="ru-RU" b="0" i="0" dirty="0" smtClean="0">
                <a:solidFill>
                  <a:srgbClr val="C73E28"/>
                </a:solidFill>
                <a:effectLst/>
                <a:latin typeface="Helvetica"/>
              </a:rPr>
              <a:t>Последняя дуэль</a:t>
            </a:r>
            <a:br>
              <a:rPr lang="ru-RU" b="0" i="0" dirty="0" smtClean="0">
                <a:solidFill>
                  <a:srgbClr val="C73E28"/>
                </a:solidFill>
                <a:effectLst/>
                <a:latin typeface="Helvetica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В Пятигорске</a:t>
            </a:r>
            <a:r>
              <a:rPr lang="ru-RU" sz="2800" dirty="0" smtClean="0"/>
              <a:t>, возвращаясь со второй ссылки, Лермонтов встретил старого товарища </a:t>
            </a:r>
            <a:r>
              <a:rPr lang="ru-RU" sz="2800" b="1" dirty="0" smtClean="0"/>
              <a:t>Мартынова</a:t>
            </a:r>
            <a:r>
              <a:rPr lang="ru-RU" sz="2800" dirty="0" smtClean="0"/>
              <a:t>. Тот, оскорбившись на злую шутку поэта, вызывает Лермонтова на дуэль. 27 июля 1841 года </a:t>
            </a:r>
            <a:r>
              <a:rPr lang="ru-RU" sz="2800" b="1" dirty="0" smtClean="0"/>
              <a:t>на</a:t>
            </a:r>
            <a:r>
              <a:rPr lang="ru-RU" sz="2800" dirty="0" smtClean="0"/>
              <a:t> этой </a:t>
            </a:r>
            <a:r>
              <a:rPr lang="ru-RU" sz="2800" b="1" dirty="0" smtClean="0"/>
              <a:t>дуэли</a:t>
            </a:r>
            <a:r>
              <a:rPr lang="ru-RU" sz="2800" dirty="0" smtClean="0"/>
              <a:t> Лермонтова настигла смерть. Ему было 26 лет.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84607"/>
            <a:ext cx="3491705" cy="2373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853371"/>
            <a:ext cx="2483768" cy="3066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898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 каком году родился М.Ю. Лермонтов?</a:t>
            </a:r>
          </a:p>
          <a:p>
            <a:pPr marL="0" indent="0">
              <a:buNone/>
            </a:pPr>
            <a:r>
              <a:rPr lang="ru-RU" dirty="0" smtClean="0"/>
              <a:t> 1. 13 мая 1799 г.</a:t>
            </a:r>
          </a:p>
          <a:p>
            <a:pPr marL="0" indent="0">
              <a:buNone/>
            </a:pPr>
            <a:r>
              <a:rPr lang="ru-RU" dirty="0" smtClean="0"/>
              <a:t> 2. 25 октября 1805 г.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3. 15 октября 1814 г.        </a:t>
            </a:r>
          </a:p>
          <a:p>
            <a:pPr marL="0" indent="0">
              <a:buNone/>
            </a:pPr>
            <a:r>
              <a:rPr lang="ru-RU" dirty="0" smtClean="0"/>
              <a:t> 4. 15 ноября 1815 г.</a:t>
            </a:r>
          </a:p>
          <a:p>
            <a:pPr marL="0" indent="0" algn="r">
              <a:buNone/>
            </a:pPr>
            <a:r>
              <a:rPr lang="ru-RU" dirty="0" smtClean="0"/>
              <a:t>Ответ: 3.1814</a:t>
            </a:r>
          </a:p>
          <a:p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84075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Где прошло детство М.Ю. Лермонтова</a:t>
            </a:r>
            <a:r>
              <a:rPr lang="en-US" dirty="0" smtClean="0"/>
              <a:t>?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1. в Ясной поляне</a:t>
            </a:r>
          </a:p>
          <a:p>
            <a:pPr marL="0" indent="0">
              <a:buNone/>
            </a:pPr>
            <a:r>
              <a:rPr lang="ru-RU" dirty="0" smtClean="0"/>
              <a:t>2. в Абрамцево                     </a:t>
            </a:r>
          </a:p>
          <a:p>
            <a:pPr marL="0" indent="0">
              <a:buNone/>
            </a:pPr>
            <a:r>
              <a:rPr lang="ru-RU" dirty="0" smtClean="0"/>
              <a:t>3. в Тарханах</a:t>
            </a:r>
          </a:p>
          <a:p>
            <a:pPr marL="0" indent="0">
              <a:buNone/>
            </a:pPr>
            <a:r>
              <a:rPr lang="ru-RU" dirty="0" smtClean="0"/>
              <a:t>4. в Пентанах</a:t>
            </a:r>
          </a:p>
          <a:p>
            <a:pPr marL="0" indent="0" algn="r">
              <a:buNone/>
            </a:pPr>
            <a:r>
              <a:rPr lang="ru-RU" dirty="0" smtClean="0"/>
              <a:t>Ответ: 3. в Тарханах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764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797</Words>
  <Application>Microsoft Office PowerPoint</Application>
  <PresentationFormat>Экран (4:3)</PresentationFormat>
  <Paragraphs>99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Михаил Юрьевич Лермонтов</vt:lpstr>
      <vt:lpstr>План </vt:lpstr>
      <vt:lpstr>Биография М.Ю.Лермонтова </vt:lpstr>
      <vt:lpstr>Детство и образование </vt:lpstr>
      <vt:lpstr>Служба и начало литературного пути </vt:lpstr>
      <vt:lpstr>Творчество поэта и вторая ссылка</vt:lpstr>
      <vt:lpstr> Последняя дуэль </vt:lpstr>
      <vt:lpstr>Вопрос №1</vt:lpstr>
      <vt:lpstr>Вопрос №2</vt:lpstr>
      <vt:lpstr>Вопрос №3</vt:lpstr>
      <vt:lpstr>Вопрос №4</vt:lpstr>
      <vt:lpstr> Вопрос №5 </vt:lpstr>
      <vt:lpstr>Вопрос №6</vt:lpstr>
      <vt:lpstr>Вопрос №7</vt:lpstr>
      <vt:lpstr>Вопрос №8</vt:lpstr>
      <vt:lpstr>Вопрос №9</vt:lpstr>
      <vt:lpstr>Вопрос №10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Михаил Юрьевич Лермонтов</dc:title>
  <dc:creator>Anna</dc:creator>
  <cp:lastModifiedBy>Anna</cp:lastModifiedBy>
  <cp:revision>13</cp:revision>
  <dcterms:created xsi:type="dcterms:W3CDTF">2017-11-08T18:09:25Z</dcterms:created>
  <dcterms:modified xsi:type="dcterms:W3CDTF">2017-11-09T17:08:31Z</dcterms:modified>
</cp:coreProperties>
</file>