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package/2006/relationships/metadata/core-properties" Target="docProps/core.xml"></Relationship><Relationship Id="rId2" Type="http://schemas.openxmlformats.org/officeDocument/2006/relationships/extended-properties" Target="docProps/app.xml"></Relationship><Relationship Id="rId3" Type="http://schemas.openxmlformats.org/officeDocument/2006/relationships/officeDocument" Target="ppt/presentation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59875" cy="6870065"/>
  <p:notesSz cx="6858000" cy="9144000"/>
  <p:defaultTextStyle>
    <a:defPPr>
      <a:defRPr lang="ko-KR"/>
    </a:defPPr>
    <a:lvl1pPr algn="l" marL="0" indent="0" defTabSz="914400">
      <a:buNone/>
      <a:defRPr lang="ko-KR" smtClean="0" sz="1800" baseline="0">
        <a:solidFill>
          <a:srgbClr val="000000"/>
        </a:solidFill>
        <a:latin typeface="굴림"/>
        <a:ea typeface="굴림"/>
      </a:defRPr>
    </a:lvl1pPr>
    <a:lvl2pPr lvl="1" marL="457200" indent="0" defTabSz="914400">
      <a:defRPr lang="ko-KR" smtClean="0"/>
    </a:lvl2pPr>
    <a:lvl3pPr lvl="2" marL="914400" indent="0" defTabSz="914400">
      <a:defRPr lang="ko-KR" smtClean="0"/>
    </a:lvl3pPr>
    <a:lvl4pPr lvl="3" marL="1371600" indent="0" defTabSz="914400">
      <a:defRPr lang="ko-KR" smtClean="0"/>
    </a:lvl4pPr>
    <a:lvl5pPr lvl="4" marL="1828800" indent="0" defTabSz="914400">
      <a:defRPr lang="ko-KR" smtClean="0"/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slide" Target="slides/slide1.xml"></Relationship><Relationship Id="rId3" Type="http://schemas.openxmlformats.org/officeDocument/2006/relationships/theme" Target="theme/theme1.xml"></Relationship><Relationship Id="rId4" Type="http://schemas.openxmlformats.org/officeDocument/2006/relationships/presProps" Target="presProps.xml"></Relationship><Relationship Id="rId5" Type="http://schemas.openxmlformats.org/officeDocument/2006/relationships/viewProps" Target="viewProps.xml"></Relationship><Relationship Id="rId6" Type="http://schemas.openxmlformats.org/officeDocument/2006/relationships/tableStyles" Target="tableStyles.xml"></Relationship></Relationships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marL="0" indent="0">
              <a:buNone/>
              <a:defRPr>
                <a:solidFill>
                  <a:srgbClr val="000000"/>
                </a:solidFill>
              </a:defRPr>
            </a:lvl1pPr>
            <a:lvl2pPr algn="ctr" marL="457200" indent="0">
              <a:buNone/>
              <a:defRPr>
                <a:solidFill>
                  <a:srgbClr val="000000"/>
                </a:solidFill>
              </a:defRPr>
            </a:lvl2pPr>
            <a:lvl3pPr algn="ctr" marL="914400" indent="0">
              <a:buNone/>
              <a:defRPr>
                <a:solidFill>
                  <a:srgbClr val="000000"/>
                </a:solidFill>
              </a:defRPr>
            </a:lvl3pPr>
            <a:lvl4pPr algn="ctr" marL="1371600" indent="0">
              <a:buNone/>
              <a:defRPr>
                <a:solidFill>
                  <a:srgbClr val="000000"/>
                </a:solidFill>
              </a:defRPr>
            </a:lvl4pPr>
            <a:lvl5pPr algn="ctr" marL="1828800" indent="0">
              <a:buNone/>
              <a:defRPr>
                <a:solidFill>
                  <a:srgbClr val="000000"/>
                </a:solidFill>
              </a:defRPr>
            </a:lvl5pPr>
            <a:lvl6pPr algn="ctr" marL="2286000" indent="0">
              <a:buNone/>
              <a:defRPr>
                <a:solidFill>
                  <a:srgbClr val="000000"/>
                </a:solidFill>
              </a:defRPr>
            </a:lvl6pPr>
            <a:lvl7pPr algn="ctr" marL="2743200" indent="0">
              <a:buNone/>
              <a:defRPr>
                <a:solidFill>
                  <a:srgbClr val="000000"/>
                </a:solidFill>
              </a:defRPr>
            </a:lvl7pPr>
            <a:lvl8pPr algn="ctr" marL="3200400" indent="0">
              <a:buNone/>
              <a:defRPr>
                <a:solidFill>
                  <a:srgbClr val="000000"/>
                </a:solidFill>
              </a:defRPr>
            </a:lvl8pPr>
            <a:lvl9pPr algn="ctr" marL="3657600" indent="0">
              <a:buNone/>
              <a:defRPr>
                <a:solidFill>
                  <a:srgbClr val="000000"/>
                </a:solidFill>
              </a:defRPr>
            </a:lvl9pPr>
          </a:lstStyle>
          <a:p>
            <a:r>
              <a:rPr lang="ko-KR" altLang="en-US" dirty="0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1"/>
          <p:cNvSpPr>
            <a:spLocks noGrp="1"/>
          </p:cNvSpPr>
          <p:nvPr>
            <p:ph type="title" orient="vert" idx="0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buNone/>
              <a:defRPr sz="4000" cap="all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rgbClr val="000000"/>
                </a:solidFill>
              </a:defRPr>
            </a:lvl2pPr>
            <a:lvl3pPr marL="914400" indent="0"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rgbClr val="000000"/>
                </a:solidFill>
              </a:defRPr>
            </a:lvl4pPr>
            <a:lvl5pPr marL="1828800" indent="0">
              <a:buNone/>
              <a:defRPr sz="1400">
                <a:solidFill>
                  <a:srgbClr val="000000"/>
                </a:solidFill>
              </a:defRPr>
            </a:lvl5pPr>
            <a:lvl6pPr marL="2286000" indent="0">
              <a:buNone/>
              <a:defRPr sz="1400">
                <a:solidFill>
                  <a:srgbClr val="000000"/>
                </a:solidFill>
              </a:defRPr>
            </a:lvl6pPr>
            <a:lvl7pPr marL="2743200" indent="0">
              <a:buNone/>
              <a:defRPr sz="1400">
                <a:solidFill>
                  <a:srgbClr val="000000"/>
                </a:solidFill>
              </a:defRPr>
            </a:lvl7pPr>
            <a:lvl8pPr marL="3200400" indent="0">
              <a:buNone/>
              <a:defRPr sz="1400">
                <a:solidFill>
                  <a:srgbClr val="000000"/>
                </a:solidFill>
              </a:defRPr>
            </a:lvl8pPr>
            <a:lvl9pPr marL="3657600" indent="0">
              <a:buNone/>
              <a:defRPr sz="1400">
                <a:solidFill>
                  <a:srgbClr val="000000"/>
                </a:solidFill>
              </a:defRPr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defTabSz="0">
              <a:defRPr sz="2800"/>
            </a:lvl1pPr>
            <a:lvl2pPr marL="0" defTabSz="0">
              <a:defRPr sz="2400"/>
            </a:lvl2pPr>
            <a:lvl3pPr marL="0" defTabSz="0">
              <a:defRPr sz="2000"/>
            </a:lvl3pPr>
            <a:lvl4pPr marL="0" defTabSz="0">
              <a:defRPr sz="1800"/>
            </a:lvl4pPr>
            <a:lvl5pPr marL="0" defTabSz="0">
              <a:defRPr sz="1800"/>
            </a:lvl5pPr>
            <a:lvl6pPr marL="0" defTabSz="0">
              <a:defRPr sz="1800"/>
            </a:lvl6pPr>
            <a:lvl7pPr marL="0" defTabSz="0">
              <a:defRPr sz="1800"/>
            </a:lvl7pPr>
            <a:lvl8pPr marL="0" defTabSz="0">
              <a:defRPr sz="1800"/>
            </a:lvl8pPr>
            <a:lvl9pPr marL="0" defTabSz="0">
              <a:defRPr sz="18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 marL="0" defTabSz="0">
              <a:defRPr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defTabSz="0">
              <a:defRPr sz="2400"/>
            </a:lvl1pPr>
            <a:lvl2pPr marL="0" defTabSz="0">
              <a:defRPr sz="2000"/>
            </a:lvl2pPr>
            <a:lvl3pPr marL="0" defTabSz="0">
              <a:defRPr sz="1800"/>
            </a:lvl3pPr>
            <a:lvl4pPr marL="0" defTabSz="0">
              <a:defRPr sz="1600"/>
            </a:lvl4pPr>
            <a:lvl5pPr marL="0" defTabSz="0">
              <a:defRPr sz="1600"/>
            </a:lvl5pPr>
            <a:lvl6pPr marL="0" defTabSz="0">
              <a:defRPr sz="1600"/>
            </a:lvl6pPr>
            <a:lvl7pPr marL="0" defTabSz="0">
              <a:defRPr sz="1600"/>
            </a:lvl7pPr>
            <a:lvl8pPr marL="0" defTabSz="0">
              <a:defRPr sz="1600"/>
            </a:lvl8pPr>
            <a:lvl9pPr marL="0" defTabSz="0">
              <a:defRPr sz="16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 idx="0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type="pic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defTabSz="0">
              <a:defRPr sz="3200"/>
            </a:lvl1pPr>
            <a:lvl2pPr marL="0" defTabSz="0">
              <a:defRPr sz="2800"/>
            </a:lvl2pPr>
            <a:lvl3pPr marL="0" defTabSz="0">
              <a:defRPr sz="2400"/>
            </a:lvl3pPr>
            <a:lvl4pPr marL="0" defTabSz="0">
              <a:defRPr sz="2000"/>
            </a:lvl4pPr>
            <a:lvl5pPr marL="0" defTabSz="0">
              <a:defRPr sz="2000"/>
            </a:lvl5pPr>
            <a:lvl6pPr marL="0" defTabSz="0">
              <a:defRPr sz="2000"/>
            </a:lvl6pPr>
            <a:lvl7pPr marL="0" defTabSz="0">
              <a:defRPr sz="2000"/>
            </a:lvl7pPr>
            <a:lvl8pPr marL="0" defTabSz="0">
              <a:defRPr sz="2000"/>
            </a:lvl8pPr>
            <a:lvl9pPr marL="0" defTabSz="0">
              <a:defRPr sz="20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/>
          <p:cNvSpPr>
            <a:spLocks noGrp="1"/>
          </p:cNvSpPr>
          <p:nvPr>
            <p:ph type="title" idx="0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slideLayout" Target="../slideLayouts/slideLayout11.xml"></Relationship><Relationship Id="rId12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Click to edit Master text styles</a:t>
            </a:r>
          </a:p>
          <a:p>
            <a:pPr lvl="1"/>
            <a:r>
              <a:rPr lang="ko-KR" altLang="en-US" dirty="0" smtClean="0"/>
              <a:t>Second level</a:t>
            </a:r>
          </a:p>
          <a:p>
            <a:pPr lvl="2"/>
            <a:r>
              <a:rPr lang="ko-KR" altLang="en-US" dirty="0" smtClean="0"/>
              <a:t>Third level</a:t>
            </a:r>
          </a:p>
          <a:p>
            <a:pPr lvl="3"/>
            <a:r>
              <a:rPr lang="ko-KR" altLang="en-US" dirty="0" smtClean="0"/>
              <a:t>Fourth level</a:t>
            </a:r>
          </a:p>
          <a:p>
            <a:pPr lvl="4"/>
            <a:r>
              <a:rPr lang="ko-KR" altLang="en-US" dirty="0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5C1A2B81-1DA3-497E-83CD-70D401AD2C06}" type="datetimeFigureOut">
              <a:rPr lang="ko-KR" altLang="en-US" dirty="0" smtClean="0"/>
              <a:t>2007-07-13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9CD56DC7-0AF8-4C3E-9120-C82FF52A6C0B}" type="slidenum">
              <a:rPr lang="ko-KR" altLang="en-US" dirty="0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marL="0" indent="0" defTabSz="914400">
        <a:buNone/>
        <a:defRPr lang="ko-KR" smtClean="0" sz="4400" baseline="0">
          <a:solidFill>
            <a:srgbClr val="000000"/>
          </a:solidFill>
          <a:latin typeface="굴림"/>
          <a:ea typeface="굴림"/>
        </a:defRPr>
      </a:lvl1pPr>
    </p:titleStyle>
    <p:bodyStyle>
      <a:lvl1pPr algn="l" marL="342900" indent="-342900" defTabSz="914400">
        <a:spcBef>
          <a:spcPct val="20000"/>
        </a:spcBef>
        <a:buFont typeface="굴림"/>
        <a:buChar char="●"/>
        <a:defRPr lang="ko-KR" smtClean="0" sz="3200" baseline="0">
          <a:solidFill>
            <a:srgbClr val="000000"/>
          </a:solidFill>
          <a:latin typeface="굴림"/>
          <a:ea typeface="굴림"/>
        </a:defRPr>
      </a:lvl1pPr>
      <a:lvl2pPr lvl="1" marL="742950" indent="-285750" defTabSz="914400">
        <a:buChar char="-"/>
        <a:defRPr lang="ko-KR" smtClean="0" sz="2800"/>
      </a:lvl2pPr>
      <a:lvl3pPr lvl="2" marL="1143000" indent="-228600" defTabSz="914400">
        <a:buChar char="●"/>
        <a:defRPr lang="ko-KR" smtClean="0" sz="2400"/>
      </a:lvl3pPr>
      <a:lvl4pPr lvl="3" marL="1600200" indent="-228600" defTabSz="914400">
        <a:buChar char="-"/>
        <a:defRPr lang="ko-KR" smtClean="0" sz="2000"/>
      </a:lvl4pPr>
      <a:lvl5pPr lvl="4" marL="2057400" indent="-228600" defTabSz="914400">
        <a:buChar char="»"/>
        <a:defRPr lang="ko-KR" smtClean="0"/>
      </a:lvl5pPr>
    </p:bodyStyle>
    <p:otherStyle>
      <a:lvl1pPr algn="l" marL="0" indent="0" defTabSz="914400">
        <a:buNone/>
        <a:defRPr lang="ko-KR" smtClean="0" sz="1800" baseline="0">
          <a:solidFill>
            <a:srgbClr val="000000"/>
          </a:solidFill>
          <a:latin typeface="굴림"/>
          <a:ea typeface="굴림"/>
        </a:defRPr>
      </a:lvl1pPr>
      <a:lvl2pPr lvl="1" marL="457200" indent="0" defTabSz="914400">
        <a:defRPr lang="ko-KR" smtClean="0"/>
      </a:lvl2pPr>
      <a:lvl3pPr lvl="2" marL="914400" indent="0" defTabSz="914400">
        <a:defRPr lang="ko-KR" smtClean="0"/>
      </a:lvl3pPr>
      <a:lvl4pPr lvl="3" marL="1371600" indent="0" defTabSz="914400">
        <a:defRPr lang="ko-KR" smtClean="0"/>
      </a:lvl4pPr>
      <a:lvl5pPr lvl="4" marL="1828800" indent="0" defTabSz="914400">
        <a:defRPr lang="ko-KR" smtClean="0"/>
      </a:lvl5pPr>
    </p:otherStyle>
  </p:txStyles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2"/>
          <p:cNvSpPr>
            <a:spLocks noChangeArrowheads="1" noGrp="1"/>
          </p:cNvSpPr>
          <p:nvPr>
            <p:ph type="subTitle"/>
          </p:nvPr>
        </p:nvSpPr>
        <p:spPr>
          <a:xfrm rot="0">
            <a:off x="1374140" y="3892550"/>
            <a:ext cx="6411595" cy="1758950"/>
          </a:xfrm>
          <a:prstGeom prst="rect"/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itchFamily="0" charset="0"/>
              </a:rPr>
              <a:t>всем привет из 2018 года!</a:t>
            </a:r>
            <a:endParaRPr lang="ko-KR" altLang="en-US" sz="3200" dirty="0" smtClean="0">
              <a:latin typeface="Times New Roman" pitchFamily="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DocSecurity>0</DocSecurity>
  <HyperlinksChanged>false</HyperlinksChanged>
  <Lines>0</Lines>
  <LinksUpToDate>false</LinksUpToDate>
  <Pages>1</Pages>
  <Paragraphs>0</Paragraphs>
  <Words>0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+79265232414</dc:creator>
  <cp:lastModifiedBy>+79265232414</cp:lastModifiedBy>
</cp:coreProperties>
</file>