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7" r:id="rId3"/>
    <p:sldId id="278" r:id="rId4"/>
    <p:sldId id="279" r:id="rId5"/>
    <p:sldId id="280" r:id="rId6"/>
    <p:sldId id="282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5" r:id="rId15"/>
    <p:sldId id="266" r:id="rId16"/>
    <p:sldId id="271" r:id="rId17"/>
    <p:sldId id="272" r:id="rId18"/>
    <p:sldId id="267" r:id="rId19"/>
    <p:sldId id="268" r:id="rId20"/>
    <p:sldId id="269" r:id="rId21"/>
    <p:sldId id="273" r:id="rId22"/>
    <p:sldId id="275" r:id="rId23"/>
    <p:sldId id="264" r:id="rId24"/>
    <p:sldId id="270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E38CB23-358C-48AC-ACC0-4FC0D083406D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E2B39F6-3122-47AB-9F13-0F4CCF4BF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2"/>
            <a:ext cx="7858875" cy="936104"/>
          </a:xfrm>
        </p:spPr>
        <p:txBody>
          <a:bodyPr/>
          <a:lstStyle/>
          <a:p>
            <a:pPr algn="ctr"/>
            <a:r>
              <a:rPr lang="ru-RU" sz="1800" i="1" dirty="0" smtClean="0"/>
              <a:t>Муниципальное дошкольное образовательное </a:t>
            </a:r>
            <a:r>
              <a:rPr lang="ru-RU" sz="1800" i="1" dirty="0"/>
              <a:t>учреждение </a:t>
            </a:r>
            <a:r>
              <a:rPr lang="ru-RU" sz="1800" i="1" dirty="0" smtClean="0"/>
              <a:t>Новоспасский детский сад №7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7992888" cy="5256584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dirty="0" smtClean="0">
                <a:latin typeface="Monotype Corsiva" pitchFamily="66" charset="0"/>
              </a:rPr>
              <a:t>Экологические пространства </a:t>
            </a:r>
            <a:r>
              <a:rPr lang="ru-RU" sz="6000" dirty="0" smtClean="0">
                <a:latin typeface="Monotype Corsiva" pitchFamily="66" charset="0"/>
              </a:rPr>
              <a:t>на территории </a:t>
            </a:r>
            <a:endParaRPr lang="ru-RU" sz="6000" dirty="0" smtClean="0">
              <a:latin typeface="Monotype Corsiva" pitchFamily="66" charset="0"/>
            </a:endParaRPr>
          </a:p>
          <a:p>
            <a:pPr algn="ctr"/>
            <a:r>
              <a:rPr lang="ru-RU" sz="6000" dirty="0" smtClean="0">
                <a:latin typeface="Monotype Corsiva" pitchFamily="66" charset="0"/>
              </a:rPr>
              <a:t>ДОУ</a:t>
            </a:r>
            <a:endParaRPr lang="ru-RU" sz="7800" b="1" i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r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:воспитатель </a:t>
            </a:r>
            <a:r>
              <a:rPr lang="ru-RU" sz="2300" i="1" dirty="0" err="1" smtClean="0">
                <a:latin typeface="Times New Roman" pitchFamily="18" charset="0"/>
                <a:cs typeface="Times New Roman" pitchFamily="18" charset="0"/>
              </a:rPr>
              <a:t>Рахмятуллова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 Г.А.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2017год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6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936104"/>
          </a:xfrm>
        </p:spPr>
        <p:txBody>
          <a:bodyPr/>
          <a:lstStyle/>
          <a:p>
            <a:pPr algn="ctr"/>
            <a:r>
              <a:rPr lang="ru-RU" i="1" dirty="0"/>
              <a:t>Точка «Метеостанция»</a:t>
            </a:r>
          </a:p>
        </p:txBody>
      </p:sp>
      <p:pic>
        <p:nvPicPr>
          <p:cNvPr id="3" name="Picture 4" descr="C:\Users\Оксана\Desktop\Озеленение\Территория теремка июль 2012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268760"/>
            <a:ext cx="3557637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Оксана\Desktop\предложения фото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204863"/>
            <a:ext cx="864096" cy="421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Оксана\Desktop\предложения фото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5949" y="4180395"/>
            <a:ext cx="1105216" cy="224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Территория Теремка август 2013\P10104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36830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iCAZ01D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1165" y="3557059"/>
            <a:ext cx="795499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890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936104"/>
          </a:xfrm>
        </p:spPr>
        <p:txBody>
          <a:bodyPr/>
          <a:lstStyle/>
          <a:p>
            <a:pPr algn="ctr"/>
            <a:r>
              <a:rPr lang="ru-RU" i="1" dirty="0"/>
              <a:t>Точка «Альпийская горка»</a:t>
            </a:r>
          </a:p>
        </p:txBody>
      </p:sp>
      <p:pic>
        <p:nvPicPr>
          <p:cNvPr id="3" name="Picture 4" descr="C:\Users\Оксана\Desktop\Озеленение\Территория теремка июль 2012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746" y="1575366"/>
            <a:ext cx="4242827" cy="48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User\Desktop\Территория Теремка август 2013\P10105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73676"/>
            <a:ext cx="3658802" cy="48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iCAZ01D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4573" y="3559653"/>
            <a:ext cx="795499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501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864096"/>
          </a:xfrm>
        </p:spPr>
        <p:txBody>
          <a:bodyPr/>
          <a:lstStyle/>
          <a:p>
            <a:pPr algn="ctr"/>
            <a:r>
              <a:rPr lang="ru-RU" i="1" dirty="0"/>
              <a:t>Точка «Водоем»</a:t>
            </a:r>
          </a:p>
        </p:txBody>
      </p:sp>
      <p:pic>
        <p:nvPicPr>
          <p:cNvPr id="3" name="Picture 4" descr="C:\Users\Оксана\Desktop\Озеленение\Территория теремка июль 2012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3" y="1261999"/>
            <a:ext cx="43924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Оксана\Desktop\План развития экологическй тропы1\Экологическая тропинка-фото-интернет-2013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376" y="1512323"/>
            <a:ext cx="1863351" cy="204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Гельверт О. К\Фото- Теремок\Территория Теремка 15-08-2013\P1010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1999"/>
            <a:ext cx="4139952" cy="459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iCAZ01DI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866" y="4941168"/>
            <a:ext cx="795499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03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720080"/>
          </a:xfrm>
        </p:spPr>
        <p:txBody>
          <a:bodyPr/>
          <a:lstStyle/>
          <a:p>
            <a:pPr algn="ctr"/>
            <a:r>
              <a:rPr lang="ru-RU" i="1" dirty="0" smtClean="0"/>
              <a:t>Точка «Цветник»</a:t>
            </a:r>
            <a:endParaRPr lang="ru-RU" i="1" dirty="0"/>
          </a:p>
        </p:txBody>
      </p:sp>
      <p:pic>
        <p:nvPicPr>
          <p:cNvPr id="3" name="Picture 4" descr="C:\Users\Оксана\Desktop\1338191134_1_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980728"/>
            <a:ext cx="4414495" cy="365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User\Desktop\Территория Теремка август 2013\P10104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9723" y="2164769"/>
            <a:ext cx="5100141" cy="4473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iCAZ01D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6178" y="3835524"/>
            <a:ext cx="795499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653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936104"/>
          </a:xfrm>
        </p:spPr>
        <p:txBody>
          <a:bodyPr/>
          <a:lstStyle/>
          <a:p>
            <a:pPr algn="ctr"/>
            <a:r>
              <a:rPr lang="ru-RU" i="1" dirty="0"/>
              <a:t>Точка «Оздоровительная дорожка»</a:t>
            </a:r>
          </a:p>
        </p:txBody>
      </p:sp>
      <p:pic>
        <p:nvPicPr>
          <p:cNvPr id="3" name="Picture 2" descr="C:\Users\Оксана\Desktop\предложения фото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765" y="3861049"/>
            <a:ext cx="355751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http://vyazma-detsadsol.edusite.ru/images/p12_998.jpg"/>
          <p:cNvPicPr>
            <a:picLocks noChangeAspect="1" noChangeArrowheads="1"/>
          </p:cNvPicPr>
          <p:nvPr/>
        </p:nvPicPr>
        <p:blipFill>
          <a:blip r:embed="rId3"/>
          <a:srcRect l="20386" t="20938" r="33386" b="13599"/>
          <a:stretch>
            <a:fillRect/>
          </a:stretch>
        </p:blipFill>
        <p:spPr bwMode="auto">
          <a:xfrm>
            <a:off x="345765" y="1412776"/>
            <a:ext cx="1787124" cy="265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http://vyazma-detsadsol.edusite.ru/images/p12_776.jpg"/>
          <p:cNvPicPr>
            <a:picLocks noChangeAspect="1" noChangeArrowheads="1"/>
          </p:cNvPicPr>
          <p:nvPr/>
        </p:nvPicPr>
        <p:blipFill>
          <a:blip r:embed="rId4"/>
          <a:srcRect l="23750" t="24385" r="31563" b="11253"/>
          <a:stretch>
            <a:fillRect/>
          </a:stretch>
        </p:blipFill>
        <p:spPr bwMode="auto">
          <a:xfrm>
            <a:off x="2132888" y="1412776"/>
            <a:ext cx="1820167" cy="265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User\Desktop\Территория Теремка август 2013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469423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iCAZ01D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0218" y="3725164"/>
            <a:ext cx="795499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71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936104"/>
          </a:xfrm>
        </p:spPr>
        <p:txBody>
          <a:bodyPr/>
          <a:lstStyle/>
          <a:p>
            <a:pPr algn="ctr"/>
            <a:r>
              <a:rPr lang="ru-RU" i="1" dirty="0"/>
              <a:t>Точка «Насекомые»</a:t>
            </a:r>
          </a:p>
        </p:txBody>
      </p:sp>
      <p:pic>
        <p:nvPicPr>
          <p:cNvPr id="4" name="Picture 4" descr="C:\Users\Оксана\Desktop\предложения фото\120c73aa33c6fa3fd6323159d32888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484784"/>
            <a:ext cx="2592288" cy="174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Оксана\Desktop\План развития экологическй тропы1\экология\Пластиковые бутылки\fit-500x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3248945"/>
            <a:ext cx="2592287" cy="262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User\Desktop\Территория Теремка август 2013\P10104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35854"/>
            <a:ext cx="3331359" cy="444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Территория Теремка август 2013\P10104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2916" y="1429890"/>
            <a:ext cx="2633692" cy="444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iCAZ01D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30622"/>
            <a:ext cx="795499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198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864096"/>
          </a:xfrm>
        </p:spPr>
        <p:txBody>
          <a:bodyPr/>
          <a:lstStyle/>
          <a:p>
            <a:pPr algn="ctr"/>
            <a:r>
              <a:rPr lang="ru-RU" i="1" dirty="0" smtClean="0"/>
              <a:t>Точка «Уголок леса»</a:t>
            </a:r>
            <a:endParaRPr lang="ru-RU" i="1" dirty="0"/>
          </a:p>
        </p:txBody>
      </p:sp>
      <p:pic>
        <p:nvPicPr>
          <p:cNvPr id="11266" name="Picture 2" descr="C:\Users\User\Desktop\Территория Теремка август 2013\P1010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1"/>
            <a:ext cx="6912769" cy="518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91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9"/>
            <a:ext cx="7125113" cy="1080120"/>
          </a:xfrm>
        </p:spPr>
        <p:txBody>
          <a:bodyPr/>
          <a:lstStyle/>
          <a:p>
            <a:pPr algn="ctr"/>
            <a:r>
              <a:rPr lang="ru-RU" i="1" dirty="0" smtClean="0"/>
              <a:t>Точка «Черемуха»</a:t>
            </a:r>
            <a:br>
              <a:rPr lang="ru-RU" i="1" dirty="0" smtClean="0"/>
            </a:br>
            <a:r>
              <a:rPr lang="ru-RU" i="1" dirty="0" smtClean="0"/>
              <a:t>Точка «Рябина»</a:t>
            </a:r>
            <a:endParaRPr lang="ru-RU" i="1" dirty="0"/>
          </a:p>
        </p:txBody>
      </p:sp>
      <p:pic>
        <p:nvPicPr>
          <p:cNvPr id="12291" name="Picture 3" descr="C:\Users\User\Desktop\Территория Теремка август 2013\P1010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672408" cy="489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Территория Теремка август 2013\P10105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91140"/>
            <a:ext cx="3813014" cy="489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iCAZ01D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6541" y="3592102"/>
            <a:ext cx="795499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527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1080120"/>
          </a:xfrm>
        </p:spPr>
        <p:txBody>
          <a:bodyPr/>
          <a:lstStyle/>
          <a:p>
            <a:r>
              <a:rPr lang="ru-RU" dirty="0"/>
              <a:t>Точка «Мини лаборатория»</a:t>
            </a:r>
          </a:p>
        </p:txBody>
      </p:sp>
      <p:pic>
        <p:nvPicPr>
          <p:cNvPr id="3" name="Picture 2" descr="i?id=297102201-24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195" y="2238995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User\Desktop\Территория Теремка август 2013\P10104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561377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iCAZ01D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437112"/>
            <a:ext cx="795499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336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792088"/>
          </a:xfrm>
        </p:spPr>
        <p:txBody>
          <a:bodyPr/>
          <a:lstStyle/>
          <a:p>
            <a:pPr algn="ctr"/>
            <a:r>
              <a:rPr lang="ru-RU" i="1" dirty="0"/>
              <a:t>Точка «Птичий столб»</a:t>
            </a:r>
          </a:p>
        </p:txBody>
      </p:sp>
      <p:pic>
        <p:nvPicPr>
          <p:cNvPr id="3" name="Picture 3" descr="C:\Users\Оксана\Desktop\предложения фото\c6b3915605n87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829137"/>
            <a:ext cx="2133906" cy="257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Оксана\Desktop\предложения фото\1322901397_500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559" y="1156003"/>
            <a:ext cx="1768475" cy="268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Оксана\Desktop\предложения фото\pic10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2810" y="1156003"/>
            <a:ext cx="2089150" cy="269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User\Desktop\Территория Теремка август 2013\P10104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7459" y="1156004"/>
            <a:ext cx="3919341" cy="522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Оксана\Desktop\предложения фото\pic106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1451" y="3829136"/>
            <a:ext cx="1750495" cy="255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User\Desktop\iCAZ01DI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946" y="3520244"/>
            <a:ext cx="815513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70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проблемы: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3"/>
            <a:ext cx="8352928" cy="52565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нашем учреждении созданы все условия для гармоничного развития детей дошкольного возраста. Огромное внимание уделяется экологическому воспитанию. Одним из важнейших условий формирования экологических представлений - это непосредственное наблюдение за объектами и явлениями в живой природе. Экологическая тропинка, созданная на территории нашего детского сада выполняет познавательную, развивающую, эстетическую и оздоровительную функцию и очень печально увидеть весной на участке детского сада, сломанные снегом кустарники, замерзшие саженцы, и поделки, которые подверглись изменениям в результате холодной и снежной зимы. Совместная работа детей, родителей и педагогов на экологической тропе, оказывают особое эмоциональное воздействие на дошкольников, и помогают по-новому посмотреть на окружающий мир.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08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3"/>
            <a:ext cx="7125113" cy="864096"/>
          </a:xfrm>
        </p:spPr>
        <p:txBody>
          <a:bodyPr/>
          <a:lstStyle/>
          <a:p>
            <a:pPr algn="ctr"/>
            <a:r>
              <a:rPr lang="ru-RU" i="1" dirty="0" smtClean="0"/>
              <a:t>Точка «Болото»</a:t>
            </a:r>
            <a:endParaRPr lang="ru-RU" i="1" dirty="0"/>
          </a:p>
        </p:txBody>
      </p:sp>
      <p:pic>
        <p:nvPicPr>
          <p:cNvPr id="15362" name="Picture 2" descr="C:\Users\User\Desktop\Территория Теремка август 2013\P1010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9"/>
            <a:ext cx="6480720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319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1008112"/>
          </a:xfrm>
        </p:spPr>
        <p:txBody>
          <a:bodyPr/>
          <a:lstStyle/>
          <a:p>
            <a:pPr algn="ctr"/>
            <a:r>
              <a:rPr lang="ru-RU" i="1" dirty="0" smtClean="0"/>
              <a:t>Точка «Овощные культуры»</a:t>
            </a:r>
            <a:endParaRPr lang="ru-RU" i="1" dirty="0"/>
          </a:p>
        </p:txBody>
      </p:sp>
      <p:pic>
        <p:nvPicPr>
          <p:cNvPr id="16386" name="Picture 2" descr="C:\Users\User\Desktop\Территория Теремка август 2013\P10105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947319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84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9"/>
            <a:ext cx="7125113" cy="864096"/>
          </a:xfrm>
        </p:spPr>
        <p:txBody>
          <a:bodyPr/>
          <a:lstStyle/>
          <a:p>
            <a:pPr algn="ctr"/>
            <a:r>
              <a:rPr lang="ru-RU" i="1" dirty="0" smtClean="0"/>
              <a:t>Украшение территории</a:t>
            </a:r>
            <a:endParaRPr lang="ru-RU" i="1" dirty="0"/>
          </a:p>
        </p:txBody>
      </p:sp>
      <p:pic>
        <p:nvPicPr>
          <p:cNvPr id="17411" name="Picture 3" descr="C:\Users\User\Desktop\Территория Теремка август 2013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895456" cy="4463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Территория Теремка август 2013\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249944" cy="4463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814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864096"/>
          </a:xfrm>
        </p:spPr>
        <p:txBody>
          <a:bodyPr/>
          <a:lstStyle/>
          <a:p>
            <a:pPr algn="ctr"/>
            <a:r>
              <a:rPr lang="ru-RU" i="1" dirty="0" smtClean="0"/>
              <a:t>Украшение территории</a:t>
            </a:r>
            <a:endParaRPr lang="ru-RU" i="1" dirty="0"/>
          </a:p>
        </p:txBody>
      </p:sp>
      <p:pic>
        <p:nvPicPr>
          <p:cNvPr id="7171" name="Picture 3" descr="C:\Users\User\Desktop\Территория Теремка август 2013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8909"/>
            <a:ext cx="4405519" cy="4604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Территория Теремка август 2013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068961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11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9"/>
            <a:ext cx="7125113" cy="792088"/>
          </a:xfrm>
        </p:spPr>
        <p:txBody>
          <a:bodyPr/>
          <a:lstStyle/>
          <a:p>
            <a:pPr algn="ctr"/>
            <a:r>
              <a:rPr lang="ru-RU" i="1" dirty="0" smtClean="0"/>
              <a:t>Украшение территории</a:t>
            </a:r>
            <a:endParaRPr lang="ru-RU" i="1" dirty="0"/>
          </a:p>
        </p:txBody>
      </p:sp>
      <p:pic>
        <p:nvPicPr>
          <p:cNvPr id="9219" name="Picture 3" descr="C:\Users\User\Desktop\Территория Теремка август 2013\P1010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1775" y="1412776"/>
            <a:ext cx="3825445" cy="4881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Территория Теремка август 2013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12776"/>
            <a:ext cx="4464496" cy="491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72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936104"/>
          </a:xfrm>
        </p:spPr>
        <p:txBody>
          <a:bodyPr/>
          <a:lstStyle/>
          <a:p>
            <a:pPr algn="ctr"/>
            <a:r>
              <a:rPr lang="ru-RU" i="1" dirty="0" smtClean="0"/>
              <a:t>Добро пожаловать!</a:t>
            </a:r>
            <a:endParaRPr lang="ru-RU" i="1" dirty="0"/>
          </a:p>
        </p:txBody>
      </p:sp>
      <p:pic>
        <p:nvPicPr>
          <p:cNvPr id="18435" name="Picture 3" descr="C:\Users\User\Desktop\Территория Теремка август 2013\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4641850" cy="4083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Территория Теремка август 2013\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687" y="1196751"/>
            <a:ext cx="4680519" cy="3711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415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412777"/>
            <a:ext cx="6840760" cy="444602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озеленение территории, реставрация объектов, воплощение новых творческих идей, совершенствование точек на экологической тропинке, создание комфортной зоны для  осуществления экологического и нравственного воспитания дошкольников.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2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04663"/>
            <a:ext cx="7715304" cy="93610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экологического пространства: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688631"/>
          </a:xfrm>
        </p:spPr>
        <p:txBody>
          <a:bodyPr>
            <a:noAutofit/>
          </a:bodyPr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экологически благоприятной среды на территории ДОУ;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формирование условий для эффективного экологического образования дошкольников, способствующего воспитанию экологической культуры и осознанного отношения к природе;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разработка и осуществление плана озеленения и благоустройства экологической тропинки;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повысить функциональность и привлекательность экологической тропинке на территории ДОУ;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повысить функциональность и привлекательность оборудования на игровых площадках;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развитие творческого интереса к практической деятельности в области благоустройства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содействие сотрудничеству детей и взрослых, привлечение родителей для благоустройства и озеленения территории;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активизировать творческий потенциал педагогов и родителей, способствовать развитию дизайнерских способностей;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осуществление трудового воспитания детей в процессе высадки и ухода за зелеными насаждениями.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использование новых технологий в благоустройстве детского сада;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7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2" y="404664"/>
            <a:ext cx="7450989" cy="619268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Объект исследования: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экологическая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тропинка на территории детского сада.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Предмет исследования: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благоустройство и озеленение экологической тропинки на территории детского сада в результате совместной деятельности детей дошкольного возраста, педагогов и родителей.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творческо-информационный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средней продолжительности (февраль 2013 - июль 2013)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5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836711"/>
            <a:ext cx="7125112" cy="5544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Ожидаемый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результат: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территории ДОУ экологически благоприятной среды;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улучшение эстетического вида на территории ДОУ;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применение в оформлении использованных материалов, тем самым способствуя очищению территорий от мусора, и участию в охране окружающей среды;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обобщение знаний о декоративном оформлении и благоустройстве территории;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дизайн, изготовление и установка малых архитектурных форм (информационные доски и опоры для них, скамьи, знаки и указатели) на экологической тропинке ДОУ;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8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1224136"/>
          </a:xfrm>
        </p:spPr>
        <p:txBody>
          <a:bodyPr/>
          <a:lstStyle/>
          <a:p>
            <a:pPr algn="ctr"/>
            <a:r>
              <a:rPr lang="ru-RU" i="1" dirty="0"/>
              <a:t>Информационный стенд «Экологическая тропинка»</a:t>
            </a:r>
          </a:p>
        </p:txBody>
      </p:sp>
      <p:pic>
        <p:nvPicPr>
          <p:cNvPr id="3" name="Picture 2" descr="C:\Users\Оксана\Desktop\План развития экологическй тропы1\Экологическая тропинка-фото-интернет-2013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5" y="1615874"/>
            <a:ext cx="3882721" cy="483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User\Desktop\iCAZ01D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6695" y="3602491"/>
            <a:ext cx="795499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:\P10009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2194" y="1651878"/>
            <a:ext cx="3728278" cy="480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23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1"/>
            <a:ext cx="7992888" cy="1152128"/>
          </a:xfrm>
        </p:spPr>
        <p:txBody>
          <a:bodyPr/>
          <a:lstStyle/>
          <a:p>
            <a:pPr algn="ctr"/>
            <a:r>
              <a:rPr lang="ru-RU" i="1" dirty="0"/>
              <a:t>Хозяин экологической тропинки «Страшила из </a:t>
            </a:r>
            <a:r>
              <a:rPr lang="ru-RU" i="1" dirty="0" smtClean="0"/>
              <a:t>Изумрудного </a:t>
            </a:r>
            <a:r>
              <a:rPr lang="ru-RU" i="1" dirty="0"/>
              <a:t>города»</a:t>
            </a:r>
          </a:p>
        </p:txBody>
      </p:sp>
      <p:pic>
        <p:nvPicPr>
          <p:cNvPr id="4" name="Picture 2" descr="C:\Users\Оксана\Desktop\предложения фото\strashila_kabanov_nikolay_1301943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468318"/>
            <a:ext cx="3816424" cy="500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Территория Теремка август 2013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3121" y="1487218"/>
            <a:ext cx="3355699" cy="49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iCAZ01D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622" y="3573016"/>
            <a:ext cx="795499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77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1152128"/>
          </a:xfrm>
        </p:spPr>
        <p:txBody>
          <a:bodyPr/>
          <a:lstStyle/>
          <a:p>
            <a:pPr algn="ctr"/>
            <a:r>
              <a:rPr lang="ru-RU" i="1" dirty="0"/>
              <a:t>Точка «Мини музей леса»</a:t>
            </a:r>
          </a:p>
        </p:txBody>
      </p:sp>
      <p:pic>
        <p:nvPicPr>
          <p:cNvPr id="3" name="Picture 2" descr="C:\Users\Оксана\Desktop\План развития экологическй тропы1\Экологическая тропинка-фото-интернет-2013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355" y="1567075"/>
            <a:ext cx="4174397" cy="49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esktop\Территория Теремка август 2013\P1010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3121" y="1565452"/>
            <a:ext cx="3710184" cy="49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iCAZ01D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622" y="3573016"/>
            <a:ext cx="795499" cy="6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626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421</TotalTime>
  <Words>492</Words>
  <Application>Microsoft Office PowerPoint</Application>
  <PresentationFormat>Экран (4:3)</PresentationFormat>
  <Paragraphs>52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Spring</vt:lpstr>
      <vt:lpstr>Муниципальное дошкольное образовательное учреждение Новоспасский детский сад №7  </vt:lpstr>
      <vt:lpstr>Актуальность проблемы: </vt:lpstr>
      <vt:lpstr>Слайд 3</vt:lpstr>
      <vt:lpstr>Задачи экологического пространства: </vt:lpstr>
      <vt:lpstr>Слайд 5</vt:lpstr>
      <vt:lpstr>Слайд 6</vt:lpstr>
      <vt:lpstr>Информационный стенд «Экологическая тропинка»</vt:lpstr>
      <vt:lpstr>Хозяин экологической тропинки «Страшила из Изумрудного города»</vt:lpstr>
      <vt:lpstr>Точка «Мини музей леса»</vt:lpstr>
      <vt:lpstr>Точка «Метеостанция»</vt:lpstr>
      <vt:lpstr>Точка «Альпийская горка»</vt:lpstr>
      <vt:lpstr>Точка «Водоем»</vt:lpstr>
      <vt:lpstr>Точка «Цветник»</vt:lpstr>
      <vt:lpstr>Точка «Оздоровительная дорожка»</vt:lpstr>
      <vt:lpstr>Точка «Насекомые»</vt:lpstr>
      <vt:lpstr>Точка «Уголок леса»</vt:lpstr>
      <vt:lpstr>Точка «Черемуха» Точка «Рябина»</vt:lpstr>
      <vt:lpstr>Точка «Мини лаборатория»</vt:lpstr>
      <vt:lpstr>Точка «Птичий столб»</vt:lpstr>
      <vt:lpstr>Точка «Болото»</vt:lpstr>
      <vt:lpstr>Точка «Овощные культуры»</vt:lpstr>
      <vt:lpstr>Украшение территории</vt:lpstr>
      <vt:lpstr>Украшение территории</vt:lpstr>
      <vt:lpstr>Украшение территории</vt:lpstr>
      <vt:lpstr>Добро пожаловать!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37</cp:revision>
  <dcterms:created xsi:type="dcterms:W3CDTF">2013-11-27T05:50:02Z</dcterms:created>
  <dcterms:modified xsi:type="dcterms:W3CDTF">2017-11-28T12:21:38Z</dcterms:modified>
</cp:coreProperties>
</file>