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gif"/><Relationship Id="rId5" Type="http://schemas.openxmlformats.org/officeDocument/2006/relationships/image" Target="../media/image3.jpg"/><Relationship Id="rId6" Type="http://schemas.openxmlformats.org/officeDocument/2006/relationships/hyperlink" Target="http://4idea.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://4ide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 amt="52999"/>
          </a:blip>
          <a:stretch>
            <a:fillRect/>
          </a:stretch>
        </p:blipFill>
        <p:spPr>
          <a:xfrm>
            <a:off x="5956750" y="2165300"/>
            <a:ext cx="2527075" cy="18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06750" y="2002725"/>
            <a:ext cx="2326600" cy="20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 amt="1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type="ctrTitle"/>
          </p:nvPr>
        </p:nvSpPr>
        <p:spPr>
          <a:xfrm>
            <a:off x="30875" y="35125"/>
            <a:ext cx="8520600" cy="1184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/>
              <a:t>Вы можете не знать!</a:t>
            </a:r>
          </a:p>
          <a:p>
            <a:pPr lvl="0" algn="l">
              <a:spcBef>
                <a:spcPts val="0"/>
              </a:spcBef>
              <a:buNone/>
            </a:pPr>
            <a:r>
              <a:rPr lang="ru" sz="2400">
                <a:solidFill>
                  <a:srgbClr val="999999"/>
                </a:solidFill>
              </a:rPr>
              <a:t>Что вам </a:t>
            </a:r>
            <a:r>
              <a:rPr b="1" lang="ru" sz="2400">
                <a:solidFill>
                  <a:srgbClr val="999999"/>
                </a:solidFill>
              </a:rPr>
              <a:t>положена выплата</a:t>
            </a:r>
            <a:r>
              <a:rPr lang="ru" sz="2400">
                <a:solidFill>
                  <a:srgbClr val="999999"/>
                </a:solidFill>
              </a:rPr>
              <a:t>!</a:t>
            </a:r>
          </a:p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511250" y="1097450"/>
            <a:ext cx="8520600" cy="79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ru" sz="1800"/>
              <a:t>Приготовьте Ваш СНИЛС или паспорт(если Вы не гражданин РФ)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800"/>
              <a:t>и узнайте сумму Вашей выплаты</a:t>
            </a:r>
          </a:p>
        </p:txBody>
      </p:sp>
      <p:pic>
        <p:nvPicPr>
          <p:cNvPr id="59" name="Shape 5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5650" y="3443800"/>
            <a:ext cx="5432701" cy="9606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2283525" y="3554625"/>
            <a:ext cx="4493100" cy="753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D9D9D9">
                <a:alpha val="97000"/>
              </a:srgbClr>
            </a:outerShdw>
          </a:effectLst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000">
                <a:hlinkClick r:id="rId8"/>
              </a:rPr>
              <a:t>Проверить данные!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8349600" y="0"/>
            <a:ext cx="794400" cy="7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