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0" y="0"/>
            <a:ext cx="8520600" cy="464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400"/>
              <a:t>факты из жизни Ивана грозного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100" y="-960825"/>
            <a:ext cx="9256100" cy="610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0" y="2691775"/>
            <a:ext cx="437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241300" rtl="0">
              <a:lnSpc>
                <a:spcPct val="120000"/>
              </a:lnSpc>
              <a:spcBef>
                <a:spcPts val="1100"/>
              </a:spcBef>
              <a:buNone/>
            </a:pPr>
            <a:r>
              <a:rPr lang="ru">
                <a:solidFill>
                  <a:srgbClr val="EFEFEF"/>
                </a:solidFill>
                <a:latin typeface="Verdana"/>
                <a:ea typeface="Verdana"/>
                <a:cs typeface="Verdana"/>
                <a:sym typeface="Verdana"/>
              </a:rPr>
              <a:t>ВЯЗМИТИН АНДРЕЙ ВИ-ИГ 1-1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3086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Готовясь к походу на Казанское царство, царь приказал разобрать деревянную крепость в городе Мышкине, сплавить бревна по Волге до реки Свияги и собрать снова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За месяц кремль переехал на новое место и стал началом города Свияжска.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850" y="111488"/>
            <a:ext cx="3975775" cy="49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4398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В правление Ивана Грозного территория страны выросла, по подсчетам исследователей, почти в 30 раз.Иван Грозный был женат 8 раз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, но достоверно о венчании говорится лишь в 4 случаях, хотя церковь разрешала максимум три брака. Делал он предложение английской королеве Елизавете I и сестре польского короля Сигизмунда – в обоих случаях ему было отказано, а сватаясь к графине Марии Гастингс царь и вовсе был женат, но жену называл простой подданной и обещал прогнать.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000" y="152400"/>
            <a:ext cx="37499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3270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В описаниях жизни царя значительное место занимает сюжет об убийстве Грозным своего сына Ивана Ивановича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Немало способствовал этому художник Репин, написав известную картину, но историки склоняются к тому, что царевич умер от болезни. Это подтвердили исследования останков наследника и описания, оставленные свидетелями его смерти «от горячки» в Александровской слободе.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4400" y="152400"/>
            <a:ext cx="5257198" cy="413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4188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По легенде один предсказатель заявил, что Иван Грозный умрет 18 марта, но год не назвал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Царь не казнил звездочета за его слова, поскольку проверить их не мог, но и отпускать гадателя не желал. Как бы то ни было, а Иван Грозный умер именно 18 марта, бытовала версия, что его отравил сам гадатель, хотя вряд ли это правда. К концу жизни царь был тяжело болен, а судя по количеству ртути в останках, его травили не один год, также, как жен и детей государя – желающих занять трон было немало.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00" y="152400"/>
            <a:ext cx="4338599" cy="423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35721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Устоявшееся выражение «филькина грамота», появилось благодаря царю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Так он называл все послания митрополита Филиппа, полные увещеваний о покаянии. Неприязнь царя началась, когда митрополит отказал царю в благословении, в момент посещения государем службы в Успенском соборе Кремля вместе с опричниками.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200" y="152400"/>
            <a:ext cx="387971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2981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Еще в XV веке на Руси научились получать спирт изо ржи и пшеницы. Но </a:t>
            </a: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Иван IV специальным указом запретил своим подданным употреблять алкоголь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Исключение составляли только праздничные дни. Иностранцам пить не воспрещалось.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4761"/>
              <a:buFont typeface="Arial"/>
              <a:buNone/>
            </a:pPr>
            <a:r>
              <a:t/>
            </a:r>
            <a:endParaRPr sz="1050">
              <a:solidFill>
                <a:srgbClr val="3E4156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800" y="781000"/>
            <a:ext cx="5545800" cy="41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2955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Крымский хан Девлет-Гирей, разоряя центральные области России, продвигался к Москве, намереваясь захватить престол, и отправил царю послание – нож, предлагая им зарезаться и не терпеть позор поражения. </a:t>
            </a: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Царь не только не совершил самоубийства, но сумел в битве при Молодях разбить войско врага, при огромном численном превосходстве крымчан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700" y="393625"/>
            <a:ext cx="5571901" cy="38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403950"/>
            <a:ext cx="8520600" cy="3256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Иван Васильевич из рода князей Рюриковичей – личность неординарная и часто противоречивая, споры о характере этого человека, его поступках и мотивах ведутся безостановочно. Царь оставил после себя немало загадок, но тем любопытнее узнать интересные факты из жизни Ивана Грозного.</a:t>
            </a: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Полноправным правителем Иван Васильевич стал в 3 года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, несмотря на желание бояр сделать царя пешкой на троне, вырос грамотным, решительным государем. Правил Иван IV дольше, чем любой из государей российских – 50 лет и 105 дней. Приняв титул царя в 17 лет, он стал в один ряд с германским императором – кайзером и показал тем самым, что считает себя потомком римских императоров. Слова «царь» и «кайзер» происходят от одного корня – Caesar, переводимого как Цезарь, Кесарь, правитель. Слово «король», которым называют правителя в большинстве стран Европы, означает только «потомок Карла», имеется в виду Карл Великий.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75525" y="863550"/>
            <a:ext cx="45405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Казни, пытки, убийства были во все времена, но при Иване IV их случилось не больше, чем при других царях, а если сравнивать с Европой того же времени, то гораздо меньше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В ходе исследований часто выясняется, что «замученные» жили после мнимой смерти и здравствовали. Но царское имя было очернено – европейские путешественники, торговцы, послы описывали царя как тирана, а его деяния как террор. По их словам историки составляли мнение о Грозном, пока не появились новые источники и методы исследования. Благодаря такой же пропаганде, императора Павла I считали слабоумным и беспомощным.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225" y="521275"/>
            <a:ext cx="4291775" cy="39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243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В 20 лет царь серьезно заболел и был при смерти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Бояре, не стесняясь «умирающего», обсуждали, кто займет трон, но Иван выздоровел, а заговорщикам не поздоровилось.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700" y="152400"/>
            <a:ext cx="5480625" cy="471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206725" y="680100"/>
            <a:ext cx="3454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Иван Васильевич получил прозвище «Грозный» в 12 лет, когда по его приказу был зверски убит боярин Андрей Шуйский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После этого окружающие стали опасаться вспыльчивого царя и его гнева, а характер Ивана, воспитанного без родителей в среде жестокости, мести и беспринципности, становился тяжелее год от года.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325" y="152400"/>
            <a:ext cx="5178276" cy="463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439800" y="1216525"/>
            <a:ext cx="3562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Иван Грозный был образованнейшим человеком своего времени, открыл первую типографию, переписывался с правителями Европы, собрал огромную библиотеку, дополнив то, что осталось от предков. Библиотека пропала во время пожара, но ищут ее до сих пор. Поисками занималась даже царевна Софья – сестра Петра I.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400" y="152400"/>
            <a:ext cx="4837200" cy="479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3336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Иван Грозный, несмотря на характер, был человеком набожным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, общался с монахами, юродивыми, странниками, ездил в монастыри, постоянно молился. Когда умер Василий Блаженный, царь, вместе с боярами нес гроб с его телом.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000" y="152400"/>
            <a:ext cx="374243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39132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1400">
                <a:solidFill>
                  <a:srgbClr val="3E4156"/>
                </a:solidFill>
                <a:highlight>
                  <a:srgbClr val="FFFFFF"/>
                </a:highlight>
              </a:rPr>
              <a:t>Важной частью истории России стали походы на Казань Ивана Грозного</a:t>
            </a:r>
            <a:r>
              <a:rPr lang="ru" sz="1400">
                <a:solidFill>
                  <a:srgbClr val="3E4156"/>
                </a:solidFill>
                <a:highlight>
                  <a:srgbClr val="FFFFFF"/>
                </a:highlight>
              </a:rPr>
              <a:t>. По окончании тяжелой войны царь обещал построить церковь, но поменял планы и приказал возвести собор Покрова на рву, затем устроил трехдневный пир и роздал войску пленников и захваченные ценности, оставив себе знамена, пушки и царя Едигера.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925" y="176688"/>
            <a:ext cx="3421525" cy="47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