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74" r:id="rId4"/>
    <p:sldId id="257" r:id="rId5"/>
    <p:sldId id="275" r:id="rId6"/>
    <p:sldId id="276" r:id="rId7"/>
    <p:sldId id="272" r:id="rId8"/>
    <p:sldId id="278" r:id="rId9"/>
    <p:sldId id="289" r:id="rId10"/>
    <p:sldId id="279" r:id="rId11"/>
    <p:sldId id="286" r:id="rId12"/>
    <p:sldId id="290" r:id="rId13"/>
    <p:sldId id="280" r:id="rId14"/>
    <p:sldId id="282" r:id="rId15"/>
    <p:sldId id="281" r:id="rId16"/>
    <p:sldId id="283" r:id="rId17"/>
    <p:sldId id="273" r:id="rId18"/>
    <p:sldId id="277" r:id="rId19"/>
    <p:sldId id="284" r:id="rId20"/>
    <p:sldId id="285" r:id="rId21"/>
    <p:sldId id="287" r:id="rId22"/>
    <p:sldId id="288" r:id="rId23"/>
    <p:sldId id="270" r:id="rId24"/>
    <p:sldId id="29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50021"/>
    <a:srgbClr val="FF33CC"/>
    <a:srgbClr val="FF9999"/>
    <a:srgbClr val="FFFF99"/>
    <a:srgbClr val="CC00FF"/>
    <a:srgbClr val="CC3300"/>
    <a:srgbClr val="FF9933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58359-200B-4FC7-96D7-2C598E274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AC5B-8F12-48FE-A664-AE42B233A5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98C4-BB0A-41FE-9A6C-DCDA2B0CC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77C910-819E-4059-A7FF-CD4ED72AA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AE2E5-06E3-4497-B6A3-068D4F89A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E72B-423B-43CC-A284-16016EDC06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E8B6D-9644-44E6-90A1-142EEC510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E38BF-AA19-4BDA-B76A-33B8E3EAA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D0F23-C56F-46EB-A0F2-545EDB2C9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C5C98-529C-4019-B385-EF88C8D28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6C63-00EA-4C0E-922F-86FE856AF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DEAB-240B-4579-910A-91638DD52C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5F872-D994-4EE7-BB9A-EDC5F04B81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buddho.org.ru/methods/?pg=6" TargetMode="External"/><Relationship Id="rId13" Type="http://schemas.openxmlformats.org/officeDocument/2006/relationships/hyperlink" Target="http://novak.ucoz.ru/board/multfilmy/leopold/43-2-2" TargetMode="External"/><Relationship Id="rId3" Type="http://schemas.openxmlformats.org/officeDocument/2006/relationships/hyperlink" Target="http://.123rf.com/photo_8145352_coloring-book-with-cartoon-fruits-illustration.html" TargetMode="External"/><Relationship Id="rId7" Type="http://schemas.openxmlformats.org/officeDocument/2006/relationships/hyperlink" Target="http://24on7.ru/17-fevralya-otmechaetsya-den-spontannogo-proyavleniya-dobroty.html" TargetMode="External"/><Relationship Id="rId12" Type="http://schemas.openxmlformats.org/officeDocument/2006/relationships/hyperlink" Target="http://pesiq.ru/forum/showthread.php?t=575&amp;pp=40&amp;page=52" TargetMode="External"/><Relationship Id="rId2" Type="http://schemas.openxmlformats.org/officeDocument/2006/relationships/hyperlink" Target="http://lady-anime.narod.ru/sai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ield-of-culture.org/viewtopic.php?f=8&amp;t=463" TargetMode="External"/><Relationship Id="rId11" Type="http://schemas.openxmlformats.org/officeDocument/2006/relationships/hyperlink" Target="http://lori.ru/352582" TargetMode="External"/><Relationship Id="rId5" Type="http://schemas.openxmlformats.org/officeDocument/2006/relationships/hyperlink" Target="http://www.hudeem-pravilno.ru/forum/12993/page-222.html" TargetMode="External"/><Relationship Id="rId10" Type="http://schemas.openxmlformats.org/officeDocument/2006/relationships/hyperlink" Target="http://mistermigell.ru/post181945507/" TargetMode="External"/><Relationship Id="rId4" Type="http://schemas.openxmlformats.org/officeDocument/2006/relationships/hyperlink" Target="http://www.mamba.ru/diary/1975olga40/?offset=30" TargetMode="External"/><Relationship Id="rId9" Type="http://schemas.openxmlformats.org/officeDocument/2006/relationships/hyperlink" Target="http://blogs.mail.ru/mail/natasha-semkina/6EEABE07D2699298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Barbariki-Chto_takoe_dobrota-spaces_ru.3g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6400800" cy="1357322"/>
          </a:xfrm>
        </p:spPr>
        <p:txBody>
          <a:bodyPr/>
          <a:lstStyle/>
          <a:p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КЛАССНЫЙ ЧАС</a:t>
            </a: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«Что такое доброта?»</a:t>
            </a:r>
            <a:endParaRPr lang="ru-RU" sz="36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857628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           Тарабунова Алёна Анатольевна</a:t>
            </a:r>
          </a:p>
          <a:p>
            <a:pPr algn="ctr"/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           учитель начальных классов</a:t>
            </a: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endParaRPr lang="ru-RU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429132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           КОУ ОО «Полтавская специальная                                                 (коррекционная) общеобразовательная</a:t>
            </a:r>
          </a:p>
          <a:p>
            <a:pPr algn="ctr"/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                школа-интернат</a:t>
            </a:r>
            <a:r>
              <a:rPr lang="en-US" dirty="0" smtClean="0">
                <a:solidFill>
                  <a:srgbClr val="A50021"/>
                </a:solidFill>
                <a:latin typeface="Arial Black" pitchFamily="34" charset="0"/>
              </a:rPr>
              <a:t> VIII</a:t>
            </a: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вида»</a:t>
            </a:r>
            <a:b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8572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                              </a:t>
            </a:r>
          </a:p>
          <a:p>
            <a:pPr>
              <a:buNone/>
            </a:pPr>
            <a:endParaRPr lang="ru-RU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это тот, кто любит людей и помогает им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любит природу и сохраняет её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- любит животных и защищает их, проявляет к ним милосердие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8358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Добрый человек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Стихотворение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519749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Кто любит собак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Или прочих животных,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Серьезных котят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И щенков беззаботных,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Кто может любить и козла, и </a:t>
            </a:r>
            <a:r>
              <a:rPr lang="ru-RU" dirty="0" err="1" smtClean="0">
                <a:solidFill>
                  <a:srgbClr val="A50021"/>
                </a:solidFill>
                <a:latin typeface="Arial Black" pitchFamily="34" charset="0"/>
              </a:rPr>
              <a:t>осла</a:t>
            </a: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 –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Тот людям в века</a:t>
            </a:r>
          </a:p>
          <a:p>
            <a:pPr>
              <a:buNone/>
            </a:pPr>
            <a:r>
              <a:rPr lang="ru-RU" dirty="0" smtClean="0">
                <a:solidFill>
                  <a:srgbClr val="A50021"/>
                </a:solidFill>
                <a:latin typeface="Arial Black" pitchFamily="34" charset="0"/>
              </a:rPr>
              <a:t>Не делает зла                      </a:t>
            </a:r>
            <a:r>
              <a:rPr lang="ru-RU" dirty="0" smtClean="0">
                <a:latin typeface="Arial Black" pitchFamily="34" charset="0"/>
              </a:rPr>
              <a:t>         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                                                                                                     </a:t>
            </a:r>
          </a:p>
          <a:p>
            <a:endParaRPr lang="ru-RU" dirty="0"/>
          </a:p>
        </p:txBody>
      </p:sp>
      <p:pic>
        <p:nvPicPr>
          <p:cNvPr id="4" name="Picture 6" descr="фото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357166"/>
            <a:ext cx="200026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фото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857364"/>
            <a:ext cx="1357322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\Desktop\ослик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4000504"/>
            <a:ext cx="185738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1\Desktop\козли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4000504"/>
            <a:ext cx="235745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«Добро»- </a:t>
            </a:r>
            <a:r>
              <a:rPr lang="ru-RU" sz="4000" dirty="0" smtClean="0">
                <a:solidFill>
                  <a:srgbClr val="A50021"/>
                </a:solidFill>
                <a:latin typeface="Arial Black" pitchFamily="34" charset="0"/>
              </a:rPr>
              <a:t>это всё                                       положительное,</a:t>
            </a:r>
          </a:p>
          <a:p>
            <a:pPr>
              <a:buNone/>
            </a:pPr>
            <a:r>
              <a:rPr lang="ru-RU" sz="4000" dirty="0" smtClean="0">
                <a:solidFill>
                  <a:srgbClr val="A50021"/>
                </a:solidFill>
                <a:latin typeface="Arial Black" pitchFamily="34" charset="0"/>
              </a:rPr>
              <a:t>    хорошее, полезное </a:t>
            </a:r>
            <a:endParaRPr lang="ru-RU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1026" name="Picture 2" descr="C:\Users\1\Desktop\0a255865313b4ebca8a1d5ef7d3560a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214662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Люди земли, мыслите,</a:t>
            </a:r>
            <a:b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думайте и творите добро</a:t>
            </a:r>
            <a:b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endParaRPr lang="ru-RU" sz="40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 -  аз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 – буки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- веди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Г – глаголь (говорить)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 - добро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Ж - житие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З - земля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Л - люди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 - мыслите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 - творить</a:t>
            </a:r>
          </a:p>
          <a:p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8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3571876"/>
            <a:ext cx="3643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000240"/>
            <a:ext cx="3643338" cy="15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186766" cy="1571636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Какие пословицы о доброте вы знаете?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5400" dirty="0">
              <a:latin typeface="Arial Black" pitchFamily="34" charset="0"/>
            </a:endParaRPr>
          </a:p>
        </p:txBody>
      </p:sp>
      <p:pic>
        <p:nvPicPr>
          <p:cNvPr id="4" name="Picture 23" descr="iфото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643182"/>
            <a:ext cx="60722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Собери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3929090" cy="3614750"/>
          </a:xfrm>
        </p:spPr>
        <p:txBody>
          <a:bodyPr/>
          <a:lstStyle/>
          <a:p>
            <a:pPr>
              <a:buNone/>
            </a:pPr>
            <a:endParaRPr lang="ru-RU" sz="2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Доброе слово 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и</a:t>
            </a:r>
            <a:endParaRPr lang="ru-RU" sz="2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Не ищи красоты,</a:t>
            </a:r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На добрый привет</a:t>
            </a: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Жизнь дана на</a:t>
            </a:r>
            <a:endParaRPr lang="ru-RU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</a:rPr>
              <a:t>Кто добро творит, </a:t>
            </a: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A50021"/>
              </a:solidFill>
              <a:latin typeface="Arial Black" pitchFamily="34" charset="0"/>
            </a:endParaRP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207167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кошке приятно</a:t>
            </a:r>
            <a:endParaRPr lang="ru-RU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857620" y="2571744"/>
            <a:ext cx="4186238" cy="5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 ищи доброты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143372" y="3143248"/>
            <a:ext cx="4186238" cy="5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добрый ответ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364331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добрые дела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4143380"/>
            <a:ext cx="531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Arial Black" pitchFamily="34" charset="0"/>
              </a:rPr>
              <a:t>того Бог отблагодарит </a:t>
            </a:r>
            <a:endParaRPr lang="ru-RU" sz="28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9143999" cy="6858000"/>
          </a:xfr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000" b="1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77864109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-1285908"/>
            <a:ext cx="7286676" cy="9215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Качества по Ожегову</a:t>
            </a:r>
            <a:b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800" b="1" dirty="0">
              <a:solidFill>
                <a:srgbClr val="80008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r>
              <a:rPr lang="ru-RU" sz="4000" b="1" dirty="0">
                <a:solidFill>
                  <a:srgbClr val="A50021"/>
                </a:solidFill>
              </a:rPr>
              <a:t>Добродушный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Доброжелательный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Добронравный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Добропорядочный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Добросердечный</a:t>
            </a:r>
          </a:p>
          <a:p>
            <a:r>
              <a:rPr lang="ru-RU" sz="4000" b="1" dirty="0">
                <a:solidFill>
                  <a:srgbClr val="A50021"/>
                </a:solidFill>
              </a:rPr>
              <a:t>Добросовестный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03282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Правила доброты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1. Будь приветлив, вежлив</a:t>
            </a:r>
          </a:p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2. Будь внимателен к людям</a:t>
            </a:r>
          </a:p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3. Делай добрые дела</a:t>
            </a:r>
          </a:p>
          <a:p>
            <a:pPr>
              <a:buNone/>
            </a:pPr>
            <a:r>
              <a:rPr lang="ru-RU" sz="3600" dirty="0" smtClean="0">
                <a:solidFill>
                  <a:srgbClr val="A50021"/>
                </a:solidFill>
                <a:latin typeface="Arial Black" pitchFamily="34" charset="0"/>
              </a:rPr>
              <a:t>4. Не отвечай злом на зло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J0234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143380"/>
            <a:ext cx="269875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571480"/>
            <a:ext cx="8424862" cy="1500198"/>
          </a:xfrm>
        </p:spPr>
        <p:txBody>
          <a:bodyPr/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«Что такое доброта?»</a:t>
            </a:r>
          </a:p>
          <a:p>
            <a:endParaRPr lang="ru-RU" sz="5400" b="1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2b5d117514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143116"/>
            <a:ext cx="6096000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3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8329642" cy="564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 уважаю себя за то, что сегодня…</a:t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5400" dirty="0"/>
          </a:p>
        </p:txBody>
      </p:sp>
      <p:pic>
        <p:nvPicPr>
          <p:cNvPr id="5" name="Рисунок 4" descr="F:\1276629393_1244168447_stixi-o-dobrote-10-kopiya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286124"/>
            <a:ext cx="307183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846158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Пусть все будут счастливы!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F:\8d065380b25c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714488"/>
            <a:ext cx="77153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557338"/>
            <a:ext cx="5267325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endParaRPr lang="ru-RU" b="1" dirty="0"/>
          </a:p>
        </p:txBody>
      </p:sp>
      <p:pic>
        <p:nvPicPr>
          <p:cNvPr id="4" name="Рисунок 3" descr="24028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435894"/>
            <a:ext cx="6357982" cy="5064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  БУДЬТЕ ДОБРЫ И ЧЕЛОВЕЧНЫ!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/>
          <a:lstStyle/>
          <a:p>
            <a:r>
              <a:rPr lang="ru-RU" sz="2400" dirty="0" smtClean="0">
                <a:solidFill>
                  <a:srgbClr val="A50021"/>
                </a:solidFill>
                <a:latin typeface="Arial Black" pitchFamily="34" charset="0"/>
              </a:rPr>
              <a:t>Интернет ресурсы:</a:t>
            </a:r>
            <a:br>
              <a:rPr lang="ru-RU" sz="2400" dirty="0" smtClean="0">
                <a:solidFill>
                  <a:srgbClr val="A50021"/>
                </a:solidFill>
                <a:latin typeface="Arial Black" pitchFamily="34" charset="0"/>
              </a:rPr>
            </a:br>
            <a:endParaRPr lang="ru-RU" sz="24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329642" cy="6072230"/>
          </a:xfrm>
        </p:spPr>
        <p:txBody>
          <a:bodyPr/>
          <a:lstStyle/>
          <a:p>
            <a:r>
              <a:rPr lang="en-US" sz="1800" dirty="0" smtClean="0"/>
              <a:t>http</a:t>
            </a:r>
            <a:r>
              <a:rPr lang="ru-RU" sz="1800" dirty="0" smtClean="0"/>
              <a:t>://</a:t>
            </a:r>
            <a:r>
              <a:rPr lang="en-US" sz="1800" dirty="0" smtClean="0"/>
              <a:t>www.Liveinternet.ru</a:t>
            </a:r>
            <a:r>
              <a:rPr lang="ru-RU" sz="1800" dirty="0" smtClean="0"/>
              <a:t>/</a:t>
            </a:r>
            <a:r>
              <a:rPr lang="en-US" sz="1800" dirty="0" smtClean="0"/>
              <a:t>users</a:t>
            </a:r>
            <a:r>
              <a:rPr lang="ru-RU" sz="1800" dirty="0" smtClean="0"/>
              <a:t>/3331413/</a:t>
            </a:r>
            <a:r>
              <a:rPr lang="en-US" sz="1800" dirty="0" smtClean="0"/>
              <a:t>post136612085</a:t>
            </a:r>
            <a:r>
              <a:rPr lang="ru-RU" sz="1800" dirty="0" smtClean="0"/>
              <a:t>/</a:t>
            </a:r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ru-RU" sz="1800" dirty="0" smtClean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lady-anime.narod.ru</a:t>
            </a:r>
            <a:r>
              <a:rPr lang="ru-RU" sz="1800" dirty="0" smtClean="0">
                <a:hlinkClick r:id="rId2"/>
              </a:rPr>
              <a:t>/</a:t>
            </a:r>
            <a:r>
              <a:rPr lang="en-US" sz="1800" dirty="0" smtClean="0">
                <a:hlinkClick r:id="rId2"/>
              </a:rPr>
              <a:t>sait.html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ru-RU" sz="1800" dirty="0" smtClean="0">
                <a:hlinkClick r:id="rId3"/>
              </a:rPr>
              <a:t>://.123</a:t>
            </a:r>
            <a:r>
              <a:rPr lang="en-US" sz="1800" dirty="0" smtClean="0">
                <a:hlinkClick r:id="rId3"/>
              </a:rPr>
              <a:t>rf.com/photo_8145352_coloring-book-with-cartoon-fruits-illustration.html</a:t>
            </a:r>
            <a:endParaRPr lang="en-US" sz="1800" dirty="0" smtClean="0"/>
          </a:p>
          <a:p>
            <a:r>
              <a:rPr lang="en-US" sz="1800" dirty="0" err="1" smtClean="0"/>
              <a:t>httr</a:t>
            </a:r>
            <a:r>
              <a:rPr lang="ru-RU" sz="1800" dirty="0" smtClean="0"/>
              <a:t>://</a:t>
            </a:r>
            <a:r>
              <a:rPr lang="en-US" sz="1800" dirty="0" smtClean="0"/>
              <a:t>streams.live1000.ru/steam/</a:t>
            </a:r>
            <a:r>
              <a:rPr lang="en-US" sz="1800" dirty="0" err="1" smtClean="0"/>
              <a:t>php</a:t>
            </a:r>
            <a:r>
              <a:rPr lang="ru-RU" sz="1800" dirty="0" smtClean="0"/>
              <a:t>?</a:t>
            </a:r>
            <a:r>
              <a:rPr lang="en-US" sz="1800" dirty="0" smtClean="0"/>
              <a:t>stream=</a:t>
            </a:r>
            <a:r>
              <a:rPr lang="en-US" sz="1800" dirty="0" err="1" smtClean="0"/>
              <a:t>PHOTO@start</a:t>
            </a:r>
            <a:r>
              <a:rPr lang="en-US" sz="1800" dirty="0" smtClean="0"/>
              <a:t>=10330</a:t>
            </a:r>
            <a:endParaRPr lang="ru-RU" sz="1800" dirty="0" smtClean="0"/>
          </a:p>
          <a:p>
            <a:pPr>
              <a:buNone/>
            </a:pPr>
            <a:r>
              <a:rPr lang="ru-RU" sz="1800" u="sng" dirty="0" smtClean="0">
                <a:hlinkClick r:id="rId4"/>
              </a:rPr>
              <a:t>      http://www.mamba.ru/diary/1975olga40/?offset=30</a:t>
            </a:r>
            <a:endParaRPr lang="ru-RU" sz="1800" dirty="0" smtClean="0"/>
          </a:p>
          <a:p>
            <a:r>
              <a:rPr lang="ru-RU" sz="1800" u="sng" dirty="0" smtClean="0">
                <a:hlinkClick r:id="rId5"/>
              </a:rPr>
              <a:t>http://www.hudeem-pravilno.ru/forum/12993/page-222.html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1800" u="sng" dirty="0" smtClean="0">
                <a:hlinkClick r:id="rId6"/>
              </a:rPr>
              <a:t>http://www.shield-of-culture.org/viewtopic.php?f=8&amp;t=463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1800" u="sng" dirty="0" smtClean="0">
                <a:hlinkClick r:id="rId7"/>
              </a:rPr>
              <a:t>http://24on7.ru/17-fevralya-otmechaetsya-den-spontannogo-proyavleniya-dobroty.html</a:t>
            </a:r>
            <a:endParaRPr lang="ru-RU" sz="1800" dirty="0" smtClean="0"/>
          </a:p>
          <a:p>
            <a:r>
              <a:rPr lang="ru-RU" sz="1800" u="sng" dirty="0" smtClean="0">
                <a:hlinkClick r:id="rId8"/>
              </a:rPr>
              <a:t>http://buddho.org.ru/methods/?pg=6</a:t>
            </a:r>
            <a:endParaRPr lang="ru-RU" sz="1800" dirty="0" smtClean="0"/>
          </a:p>
          <a:p>
            <a:r>
              <a:rPr lang="ru-RU" sz="1800" u="sng" dirty="0" smtClean="0">
                <a:hlinkClick r:id="rId9"/>
              </a:rPr>
              <a:t>http://blogs.mail.ru/mail/natasha-semkina/6EEABE07D2699298.html</a:t>
            </a:r>
            <a:endParaRPr lang="ru-RU" sz="1800" dirty="0" smtClean="0"/>
          </a:p>
          <a:p>
            <a:r>
              <a:rPr lang="ru-RU" sz="1800" u="sng" dirty="0" smtClean="0">
                <a:hlinkClick r:id="rId10"/>
              </a:rPr>
              <a:t>http://mistermigell.ru/post181945507/</a:t>
            </a:r>
            <a:endParaRPr lang="ru-RU" sz="1800" dirty="0" smtClean="0"/>
          </a:p>
          <a:p>
            <a:r>
              <a:rPr lang="ru-RU" sz="1800" u="sng" dirty="0" smtClean="0">
                <a:hlinkClick r:id="rId11"/>
              </a:rPr>
              <a:t>http://lori.ru/352582</a:t>
            </a:r>
            <a:endParaRPr lang="ru-RU" sz="1800" dirty="0" smtClean="0"/>
          </a:p>
          <a:p>
            <a:r>
              <a:rPr lang="ru-RU" sz="1800" u="sng" dirty="0" smtClean="0">
                <a:hlinkClick r:id="rId12"/>
              </a:rPr>
              <a:t>http://pesiq.ru/forum/showthread.php?t=575&amp;pp=40&amp;page=52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1800" u="sng" dirty="0" smtClean="0">
                <a:hlinkClick r:id="rId13"/>
              </a:rPr>
              <a:t>http://novak.ucoz.ru/board/multfilmy/leopold/43-2-2</a:t>
            </a:r>
            <a:endParaRPr lang="ru-RU" sz="1800" dirty="0" smtClean="0"/>
          </a:p>
          <a:p>
            <a:r>
              <a:rPr lang="ru-RU" sz="1800" dirty="0" smtClean="0"/>
              <a:t> </a:t>
            </a:r>
            <a:r>
              <a:rPr lang="ru-RU" sz="1800" u="sng" dirty="0" smtClean="0">
                <a:hlinkClick r:id="rId13"/>
              </a:rPr>
              <a:t>http://novak.ucoz.ru/board/multfilmy/leopold/43-2-2</a:t>
            </a:r>
            <a:endParaRPr lang="ru-RU" sz="1800" dirty="0" smtClean="0"/>
          </a:p>
          <a:p>
            <a:pPr lvl="0"/>
            <a:r>
              <a:rPr lang="ru-RU" sz="1800" dirty="0" smtClean="0"/>
              <a:t>С.И. Ожегова «Словарь русского языка».  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endParaRPr lang="ru-RU" sz="1800" dirty="0" smtClean="0"/>
          </a:p>
          <a:p>
            <a:endParaRPr lang="en-US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9001188" cy="5214974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solidFill>
                <a:srgbClr val="A5002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Прикоснись ко мне добротой,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И болезни смоет волной,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И печаль обойдёт стороной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A50021"/>
                </a:solidFill>
              </a:rPr>
              <a:t>Озарится душа красотой…</a:t>
            </a:r>
          </a:p>
          <a:p>
            <a:endParaRPr lang="ru-RU" sz="4000" dirty="0"/>
          </a:p>
        </p:txBody>
      </p:sp>
      <p:pic>
        <p:nvPicPr>
          <p:cNvPr id="1026" name="Picture 2" descr="F:\fd2bb05a12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307183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643438" y="1428736"/>
            <a:ext cx="320647" cy="2857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A5002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 flipV="1">
            <a:off x="-714412" y="3429000"/>
            <a:ext cx="1400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/>
            <a:r>
              <a:rPr lang="ru-RU" sz="3600" b="1" dirty="0" smtClean="0">
                <a:solidFill>
                  <a:srgbClr val="800080"/>
                </a:solidFill>
              </a:rPr>
              <a:t>.</a:t>
            </a:r>
            <a:endParaRPr lang="ru-RU" sz="3600" b="1" dirty="0">
              <a:solidFill>
                <a:srgbClr val="80008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57166"/>
            <a:ext cx="114133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800080"/>
                </a:solidFill>
              </a:rPr>
              <a:t>                </a:t>
            </a:r>
            <a:r>
              <a:rPr lang="ru-RU" sz="5400" b="1" dirty="0" smtClean="0">
                <a:solidFill>
                  <a:srgbClr val="A50021"/>
                </a:solidFill>
              </a:rPr>
              <a:t>- </a:t>
            </a:r>
            <a:r>
              <a:rPr lang="ru-RU" sz="4000" b="1" dirty="0" smtClean="0">
                <a:solidFill>
                  <a:srgbClr val="A50021"/>
                </a:solidFill>
              </a:rPr>
              <a:t>это отзывчивость, </a:t>
            </a:r>
          </a:p>
          <a:p>
            <a:r>
              <a:rPr lang="ru-RU" sz="4000" b="1" dirty="0" smtClean="0">
                <a:solidFill>
                  <a:srgbClr val="A50021"/>
                </a:solidFill>
              </a:rPr>
              <a:t>душевное расположение к людям,</a:t>
            </a:r>
          </a:p>
          <a:p>
            <a:r>
              <a:rPr lang="ru-RU" sz="4000" b="1" dirty="0" smtClean="0">
                <a:solidFill>
                  <a:srgbClr val="A50021"/>
                </a:solidFill>
              </a:rPr>
              <a:t> стремление делать добро другим</a:t>
            </a:r>
            <a:endParaRPr lang="ru-RU" sz="4000" dirty="0">
              <a:solidFill>
                <a:srgbClr val="A50021"/>
              </a:solidFill>
            </a:endParaRPr>
          </a:p>
        </p:txBody>
      </p:sp>
      <p:pic>
        <p:nvPicPr>
          <p:cNvPr id="1026" name="Picture 2" descr="F:\1281341266_620748_59_862_artfile_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643182"/>
            <a:ext cx="621510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309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Доброта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26" name="Picture 2" descr="F:\корн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2286016" cy="3031852"/>
          </a:xfrm>
          <a:prstGeom prst="rect">
            <a:avLst/>
          </a:prstGeom>
          <a:noFill/>
        </p:spPr>
      </p:pic>
      <p:pic>
        <p:nvPicPr>
          <p:cNvPr id="1027" name="Picture 3" descr="F:\плод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4500570"/>
            <a:ext cx="2357454" cy="2071702"/>
          </a:xfrm>
          <a:prstGeom prst="rect">
            <a:avLst/>
          </a:prstGeom>
          <a:noFill/>
        </p:spPr>
      </p:pic>
      <p:pic>
        <p:nvPicPr>
          <p:cNvPr id="1028" name="Picture 4" descr="F:\саддддддд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929066"/>
            <a:ext cx="4071966" cy="2571768"/>
          </a:xfrm>
          <a:prstGeom prst="rect">
            <a:avLst/>
          </a:prstGeom>
          <a:noFill/>
        </p:spPr>
      </p:pic>
      <p:pic>
        <p:nvPicPr>
          <p:cNvPr id="6" name="Picture 8" descr="j028886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0628" y="285728"/>
            <a:ext cx="389254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pic>
        <p:nvPicPr>
          <p:cNvPr id="2050" name="Picture 2" descr="F:\саддддддд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50" y="142852"/>
            <a:ext cx="5357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 Это солнце - доброта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A5002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ИСУНКИ\0a255865313b4ebca8a1d5ef7d3560a0.jpe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16854"/>
          <a:stretch>
            <a:fillRect/>
          </a:stretch>
        </p:blipFill>
        <p:spPr bwMode="auto">
          <a:xfrm>
            <a:off x="2428860" y="214290"/>
            <a:ext cx="5286412" cy="63579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307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Стихотворение  </vt:lpstr>
      <vt:lpstr>Slide 12</vt:lpstr>
      <vt:lpstr>Люди земли, мыслите, думайте и творите добро </vt:lpstr>
      <vt:lpstr>Какие пословицы о доброте вы знаете? </vt:lpstr>
      <vt:lpstr>Собери пословицу</vt:lpstr>
      <vt:lpstr>Slide 16</vt:lpstr>
      <vt:lpstr>Slide 17</vt:lpstr>
      <vt:lpstr> Качества по Ожегову </vt:lpstr>
      <vt:lpstr>Правила доброты </vt:lpstr>
      <vt:lpstr>Slide 20</vt:lpstr>
      <vt:lpstr>Slide 21</vt:lpstr>
      <vt:lpstr>Пусть все будут счастливы! </vt:lpstr>
      <vt:lpstr>Slide 23</vt:lpstr>
      <vt:lpstr>Интернет ресурсы: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Windows User</cp:lastModifiedBy>
  <cp:revision>53</cp:revision>
  <dcterms:created xsi:type="dcterms:W3CDTF">2011-02-10T14:43:37Z</dcterms:created>
  <dcterms:modified xsi:type="dcterms:W3CDTF">2016-05-15T18:45:23Z</dcterms:modified>
</cp:coreProperties>
</file>