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3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69" r:id="rId24"/>
    <p:sldId id="270" r:id="rId25"/>
    <p:sldId id="285" r:id="rId26"/>
    <p:sldId id="26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E6E"/>
    <a:srgbClr val="D04E4B"/>
    <a:srgbClr val="99CCF9"/>
    <a:srgbClr val="8AD5F9"/>
    <a:srgbClr val="B22115"/>
    <a:srgbClr val="62011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>
        <p:scale>
          <a:sx n="121" d="100"/>
          <a:sy n="121" d="100"/>
        </p:scale>
        <p:origin x="-72" y="19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DC2CE-4DEE-8F44-9EF1-E5047FA73A47}" type="datetime1">
              <a:rPr lang="ru-RU" smtClean="0"/>
              <a:pPr/>
              <a:t>06.08.2016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59433-D41F-0C4F-A397-1EB552FC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0652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EE9E4-6A17-2740-B203-B89E9408F1FE}" type="datetime1">
              <a:rPr lang="ru-RU" smtClean="0"/>
              <a:pPr/>
              <a:t>06.08.2016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1E1BE-8C25-3145-8CE8-A0105DBCD6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4155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1E1BE-8C25-3145-8CE8-A0105DBCD67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31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15BD7-439D-8441-AC73-239F96900C02}" type="datetime4">
              <a:rPr lang="ru-RU" smtClean="0"/>
              <a:pPr/>
              <a:t>6 августа 2016 г.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351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1B0F4-B534-AE44-846E-2E7B410B4B4E}" type="datetime4">
              <a:rPr lang="ru-RU" smtClean="0"/>
              <a:pPr/>
              <a:t>6 августа 2016 г.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39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5081-11DD-5F44-8F4E-9785C99CCA11}" type="datetime4">
              <a:rPr lang="ru-RU" smtClean="0"/>
              <a:pPr/>
              <a:t>6 августа 2016 г.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4984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A797-07C9-6E42-9085-0543D0A9F2FA}" type="datetime4">
              <a:rPr lang="ru-RU" smtClean="0"/>
              <a:pPr/>
              <a:t>6 августа 2016 г.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61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49CCC-920C-874B-B755-DB2354E14342}" type="datetime4">
              <a:rPr lang="ru-RU" smtClean="0"/>
              <a:pPr/>
              <a:t>6 августа 2016 г.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448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F25-3181-A34F-8A64-E6DFC5EE0802}" type="datetime4">
              <a:rPr lang="ru-RU" smtClean="0"/>
              <a:pPr/>
              <a:t>6 августа 2016 г.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814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D58E7-6149-344E-A024-E40D08E94772}" type="datetime4">
              <a:rPr lang="ru-RU" smtClean="0"/>
              <a:pPr/>
              <a:t>6 августа 2016 г.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338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1AAEB-3BC2-DA48-8A45-A77E28DDD5CC}" type="datetime4">
              <a:rPr lang="ru-RU" smtClean="0"/>
              <a:pPr/>
              <a:t>6 августа 2016 г.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107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D6E67-7D82-E94C-AFCB-16BED43D80C6}" type="datetime4">
              <a:rPr lang="ru-RU" smtClean="0"/>
              <a:pPr/>
              <a:t>6 августа 2016 г.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73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24AA-0125-7640-8627-8CC85A12C9DB}" type="datetime4">
              <a:rPr lang="ru-RU" smtClean="0"/>
              <a:pPr/>
              <a:t>6 августа 2016 г.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592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48B8-B012-2E4F-95ED-97A4FD8B8829}" type="datetime4">
              <a:rPr lang="ru-RU" smtClean="0"/>
              <a:pPr/>
              <a:t>6 августа 2016 г.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098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E509D-9905-DC41-A9E3-F0F1AD9CCEE7}" type="datetime4">
              <a:rPr lang="ru-RU" smtClean="0"/>
              <a:pPr/>
              <a:t>6 августа 2016 г.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160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2322" y="365760"/>
            <a:ext cx="1613396" cy="143256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741522" y="5425440"/>
            <a:ext cx="5706801" cy="1031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bg1"/>
                </a:solidFill>
                <a:ea typeface="Tahoma" panose="020B0604030504040204" pitchFamily="34" charset="0"/>
                <a:cs typeface="Arial"/>
              </a:rPr>
              <a:t>ДОКЛАДЧИК:</a:t>
            </a:r>
            <a:r>
              <a:rPr lang="en-US" sz="1400" b="1" dirty="0" smtClean="0">
                <a:solidFill>
                  <a:schemeClr val="bg1"/>
                </a:solidFill>
                <a:cs typeface="Arial"/>
              </a:rPr>
              <a:t> </a:t>
            </a:r>
            <a:endParaRPr lang="ru-RU" sz="1400" b="1" dirty="0" smtClean="0">
              <a:solidFill>
                <a:schemeClr val="bg1"/>
              </a:solidFill>
              <a:cs typeface="Arial"/>
            </a:endParaRPr>
          </a:p>
          <a:p>
            <a:pPr algn="l"/>
            <a:r>
              <a:rPr lang="ru-RU" sz="1400" dirty="0" smtClean="0">
                <a:solidFill>
                  <a:schemeClr val="bg1"/>
                </a:solidFill>
                <a:ea typeface="Tahoma" panose="020B0604030504040204" pitchFamily="34" charset="0"/>
                <a:cs typeface="Arial"/>
              </a:rPr>
              <a:t>ЗАМЕСТИТЕЛЬ РУКОВОДИТЕЛЯ АДМИНИСТРАЦИИ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  <a:ea typeface="Tahoma" panose="020B0604030504040204" pitchFamily="34" charset="0"/>
                <a:cs typeface="Arial"/>
              </a:rPr>
              <a:t>И.П. ПАНЧУК</a:t>
            </a:r>
            <a:endParaRPr lang="ru-RU" sz="1400" b="1" dirty="0">
              <a:solidFill>
                <a:schemeClr val="bg1"/>
              </a:solidFill>
              <a:ea typeface="Tahoma" panose="020B0604030504040204" pitchFamily="34" charset="0"/>
              <a:cs typeface="Arial"/>
            </a:endParaRPr>
          </a:p>
          <a:p>
            <a:pPr algn="l"/>
            <a:endParaRPr lang="ru-RU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522" y="3506839"/>
            <a:ext cx="5978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649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2" name="Изображение 1" descr="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274" y="1216939"/>
            <a:ext cx="6294885" cy="4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7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3" name="Изображение 2" descr="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114" y="1300909"/>
            <a:ext cx="6564939" cy="47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79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2" name="Изображение 1" descr="0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613" y="1312035"/>
            <a:ext cx="6867858" cy="47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5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3" name="Изображение 2" descr="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0526" y="1242119"/>
            <a:ext cx="6649343" cy="50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61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2" name="Изображение 1" descr="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1414" y="1321901"/>
            <a:ext cx="6758951" cy="47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64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3" name="Изображение 2" descr="0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2403" y="1232486"/>
            <a:ext cx="6835429" cy="47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0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2" name="Изображение 1" descr="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680" y="1199767"/>
            <a:ext cx="7526475" cy="484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79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3" name="Изображение 2" descr="0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432" y="1216939"/>
            <a:ext cx="7072082" cy="49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97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2" name="Изображение 1" descr="0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588" y="1321901"/>
            <a:ext cx="7407103" cy="476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41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3" name="Изображение 2" descr="01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680" y="1340557"/>
            <a:ext cx="7442513" cy="477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87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</p:spPr>
      </p:pic>
      <p:pic>
        <p:nvPicPr>
          <p:cNvPr id="10" name="Изображение 9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4" name="Изображение 3" descr="Карта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681" y="1351935"/>
            <a:ext cx="7427287" cy="507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1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2" name="Изображение 1" descr="0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420" y="1354019"/>
            <a:ext cx="8004298" cy="44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258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3" name="Изображение 2" descr="01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680" y="1647916"/>
            <a:ext cx="7541226" cy="40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17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2" name="Изображение 1" descr="01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2652" y="1345153"/>
            <a:ext cx="4443910" cy="49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41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pic>
        <p:nvPicPr>
          <p:cNvPr id="5" name="Изображение 4" descr="OTM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507" y="1287974"/>
            <a:ext cx="6719577" cy="4086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550" y="5419104"/>
            <a:ext cx="33062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1. Урна нового образца</a:t>
            </a:r>
          </a:p>
          <a:p>
            <a:r>
              <a:rPr lang="ru-RU" sz="1600" dirty="0"/>
              <a:t>2. Красная тротуарная плитка</a:t>
            </a:r>
          </a:p>
          <a:p>
            <a:r>
              <a:rPr lang="ru-RU" sz="1600" dirty="0"/>
              <a:t>3. Желтая тактильная плитка</a:t>
            </a:r>
          </a:p>
          <a:p>
            <a:r>
              <a:rPr lang="ru-RU" sz="1600" dirty="0"/>
              <a:t>4. Пандус при необходимости</a:t>
            </a:r>
          </a:p>
          <a:p>
            <a:r>
              <a:rPr lang="ru-RU" sz="1600" dirty="0"/>
              <a:t>5. На лавочке деревянная накладка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2278" y="5419105"/>
            <a:ext cx="44635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6. Светильники</a:t>
            </a:r>
          </a:p>
          <a:p>
            <a:r>
              <a:rPr lang="ru-RU" sz="1600" dirty="0"/>
              <a:t>7. Кашпо</a:t>
            </a:r>
          </a:p>
          <a:p>
            <a:r>
              <a:rPr lang="ru-RU" sz="1600" dirty="0"/>
              <a:t>8. Светодиодная подсветка фасадов</a:t>
            </a:r>
          </a:p>
          <a:p>
            <a:r>
              <a:rPr lang="ru-RU" sz="1600" dirty="0"/>
              <a:t>9. Вывеска (световой короб или световые буквы)</a:t>
            </a:r>
          </a:p>
          <a:p>
            <a:r>
              <a:rPr lang="ru-RU" sz="1600" dirty="0"/>
              <a:t>10. Флагшток</a:t>
            </a:r>
          </a:p>
        </p:txBody>
      </p:sp>
    </p:spTree>
    <p:extLst>
      <p:ext uri="{BB962C8B-B14F-4D97-AF65-F5344CB8AC3E}">
        <p14:creationId xmlns:p14="http://schemas.microsoft.com/office/powerpoint/2010/main" xmlns="" val="17396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pic>
        <p:nvPicPr>
          <p:cNvPr id="10" name="Изображение 9" descr="Pavilon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7963" y="1409700"/>
            <a:ext cx="6687138" cy="3628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9053" y="5290120"/>
            <a:ext cx="28106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1. Урна нового образца</a:t>
            </a:r>
          </a:p>
          <a:p>
            <a:r>
              <a:rPr lang="ru-RU" sz="1600" dirty="0"/>
              <a:t>2. Красная тротуарная плитка</a:t>
            </a:r>
          </a:p>
          <a:p>
            <a:r>
              <a:rPr lang="ru-RU" sz="1600" dirty="0"/>
              <a:t>3. Желтая тактильная плитка</a:t>
            </a:r>
          </a:p>
          <a:p>
            <a:r>
              <a:rPr lang="ru-RU" sz="1600" dirty="0"/>
              <a:t>4. Пандус при необходимости</a:t>
            </a:r>
          </a:p>
          <a:p>
            <a:r>
              <a:rPr lang="ru-RU" sz="1600" dirty="0"/>
              <a:t>5. </a:t>
            </a:r>
            <a:r>
              <a:rPr lang="ru-RU" sz="1600" dirty="0" smtClean="0"/>
              <a:t>Светильники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430038" y="5290120"/>
            <a:ext cx="44635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</a:t>
            </a:r>
            <a:r>
              <a:rPr lang="ru-RU" sz="1600" dirty="0" smtClean="0"/>
              <a:t>. </a:t>
            </a:r>
            <a:r>
              <a:rPr lang="ru-RU" sz="1600" dirty="0"/>
              <a:t>Кашпо</a:t>
            </a:r>
          </a:p>
          <a:p>
            <a:r>
              <a:rPr lang="en-US" sz="1600" dirty="0" smtClean="0"/>
              <a:t>7</a:t>
            </a:r>
            <a:r>
              <a:rPr lang="ru-RU" sz="1600" dirty="0" smtClean="0"/>
              <a:t>. </a:t>
            </a:r>
            <a:r>
              <a:rPr lang="ru-RU" sz="1600" dirty="0"/>
              <a:t>Светодиодная подсветка фасадов</a:t>
            </a:r>
          </a:p>
          <a:p>
            <a:r>
              <a:rPr lang="en-US" sz="1600" dirty="0" smtClean="0"/>
              <a:t>8</a:t>
            </a:r>
            <a:r>
              <a:rPr lang="ru-RU" sz="1600" dirty="0" smtClean="0"/>
              <a:t>. </a:t>
            </a:r>
            <a:r>
              <a:rPr lang="ru-RU" sz="1600" dirty="0"/>
              <a:t>Вывеска (световой короб или световые буквы)</a:t>
            </a:r>
          </a:p>
          <a:p>
            <a:r>
              <a:rPr lang="en-US" sz="1600" dirty="0" smtClean="0"/>
              <a:t>9</a:t>
            </a:r>
            <a:r>
              <a:rPr lang="ru-RU" sz="1600" dirty="0" smtClean="0"/>
              <a:t>. </a:t>
            </a:r>
            <a:r>
              <a:rPr lang="ru-RU" sz="1600" dirty="0"/>
              <a:t>Флагшток</a:t>
            </a:r>
          </a:p>
        </p:txBody>
      </p:sp>
    </p:spTree>
    <p:extLst>
      <p:ext uri="{BB962C8B-B14F-4D97-AF65-F5344CB8AC3E}">
        <p14:creationId xmlns:p14="http://schemas.microsoft.com/office/powerpoint/2010/main" xmlns="" val="6852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89" y="1455684"/>
            <a:ext cx="3820295" cy="2867207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012" y="3307974"/>
            <a:ext cx="3899710" cy="29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24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667780" y="5114086"/>
            <a:ext cx="5706801" cy="1031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>
                <a:solidFill>
                  <a:schemeClr val="bg1"/>
                </a:solidFill>
                <a:ea typeface="Tahoma" panose="020B0604030504040204" pitchFamily="34" charset="0"/>
                <a:cs typeface="Arial"/>
              </a:rPr>
              <a:t>ЗАМЕСТИТЕЛЬ РУКОВОДИТЕЛЯ АДМИНИСТРАЦИИ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  <a:ea typeface="Tahoma" panose="020B0604030504040204" pitchFamily="34" charset="0"/>
                <a:cs typeface="Arial"/>
              </a:rPr>
              <a:t>И.П. ПАНЧУК</a:t>
            </a:r>
            <a:endParaRPr lang="ru-RU" sz="1400" b="1" dirty="0">
              <a:solidFill>
                <a:schemeClr val="bg1"/>
              </a:solidFill>
              <a:ea typeface="Tahoma" panose="020B0604030504040204" pitchFamily="34" charset="0"/>
              <a:cs typeface="Arial"/>
            </a:endParaRPr>
          </a:p>
          <a:p>
            <a:pPr algn="l"/>
            <a:endParaRPr lang="ru-RU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6488" y="2458065"/>
            <a:ext cx="426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21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Изображение 2" descr="Карта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3" y="1425678"/>
            <a:ext cx="8031317" cy="4505940"/>
          </a:xfrm>
          <a:prstGeom prst="rect">
            <a:avLst/>
          </a:prstGeom>
        </p:spPr>
      </p:pic>
      <p:pic>
        <p:nvPicPr>
          <p:cNvPr id="11" name="Содержимое 6"/>
          <p:cNvPicPr>
            <a:picLocks noChangeAspect="1"/>
          </p:cNvPicPr>
          <p:nvPr/>
        </p:nvPicPr>
        <p:blipFill>
          <a:blip r:embed="rId4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</p:spTree>
    <p:extLst>
      <p:ext uri="{BB962C8B-B14F-4D97-AF65-F5344CB8AC3E}">
        <p14:creationId xmlns:p14="http://schemas.microsoft.com/office/powerpoint/2010/main" xmlns="" val="9223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Изображение 1" descr="АХК рекламных вывесок_Страница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588" y="1294581"/>
            <a:ext cx="7439606" cy="5007068"/>
          </a:xfrm>
          <a:prstGeom prst="rect">
            <a:avLst/>
          </a:prstGeom>
        </p:spPr>
      </p:pic>
      <p:pic>
        <p:nvPicPr>
          <p:cNvPr id="11" name="Содержимое 6"/>
          <p:cNvPicPr>
            <a:picLocks noChangeAspect="1"/>
          </p:cNvPicPr>
          <p:nvPr/>
        </p:nvPicPr>
        <p:blipFill>
          <a:blip r:embed="rId4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</p:spTree>
    <p:extLst>
      <p:ext uri="{BB962C8B-B14F-4D97-AF65-F5344CB8AC3E}">
        <p14:creationId xmlns:p14="http://schemas.microsoft.com/office/powerpoint/2010/main" xmlns="" val="98983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Изображение 2" descr="АХК рекламных вывесок_Страница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589" y="1335548"/>
            <a:ext cx="7513346" cy="5035529"/>
          </a:xfrm>
          <a:prstGeom prst="rect">
            <a:avLst/>
          </a:prstGeom>
        </p:spPr>
      </p:pic>
      <p:pic>
        <p:nvPicPr>
          <p:cNvPr id="11" name="Содержимое 6"/>
          <p:cNvPicPr>
            <a:picLocks noChangeAspect="1"/>
          </p:cNvPicPr>
          <p:nvPr/>
        </p:nvPicPr>
        <p:blipFill>
          <a:blip r:embed="rId4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</p:spTree>
    <p:extLst>
      <p:ext uri="{BB962C8B-B14F-4D97-AF65-F5344CB8AC3E}">
        <p14:creationId xmlns:p14="http://schemas.microsoft.com/office/powerpoint/2010/main" xmlns="" val="8733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Изображение 1" descr="АХК рекламных вывесок_Страница_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588" y="1278194"/>
            <a:ext cx="7431412" cy="5139233"/>
          </a:xfrm>
          <a:prstGeom prst="rect">
            <a:avLst/>
          </a:prstGeom>
        </p:spPr>
      </p:pic>
      <p:pic>
        <p:nvPicPr>
          <p:cNvPr id="11" name="Содержимое 6"/>
          <p:cNvPicPr>
            <a:picLocks noChangeAspect="1"/>
          </p:cNvPicPr>
          <p:nvPr/>
        </p:nvPicPr>
        <p:blipFill>
          <a:blip r:embed="rId4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</p:spTree>
    <p:extLst>
      <p:ext uri="{BB962C8B-B14F-4D97-AF65-F5344CB8AC3E}">
        <p14:creationId xmlns:p14="http://schemas.microsoft.com/office/powerpoint/2010/main" xmlns="" val="26516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Изображение 2" descr="АХК рекламных вывесок_Страница_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681" y="1302773"/>
            <a:ext cx="7394513" cy="5053575"/>
          </a:xfrm>
          <a:prstGeom prst="rect">
            <a:avLst/>
          </a:prstGeom>
        </p:spPr>
      </p:pic>
      <p:pic>
        <p:nvPicPr>
          <p:cNvPr id="11" name="Содержимое 6"/>
          <p:cNvPicPr>
            <a:picLocks noGrp="1" noChangeAspect="1"/>
          </p:cNvPicPr>
          <p:nvPr>
            <p:ph idx="1"/>
          </p:nvPr>
        </p:nvPicPr>
        <p:blipFill>
          <a:blip r:embed="rId4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</p:spTree>
    <p:extLst>
      <p:ext uri="{BB962C8B-B14F-4D97-AF65-F5344CB8AC3E}">
        <p14:creationId xmlns:p14="http://schemas.microsoft.com/office/powerpoint/2010/main" xmlns="" val="143009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Изображение 1" descr="АХК рекламных вывесок_Страница_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680" y="1294581"/>
            <a:ext cx="7607546" cy="5103475"/>
          </a:xfrm>
          <a:prstGeom prst="rect">
            <a:avLst/>
          </a:prstGeom>
        </p:spPr>
      </p:pic>
      <p:pic>
        <p:nvPicPr>
          <p:cNvPr id="11" name="Содержимое 6"/>
          <p:cNvPicPr>
            <a:picLocks noChangeAspect="1"/>
          </p:cNvPicPr>
          <p:nvPr/>
        </p:nvPicPr>
        <p:blipFill>
          <a:blip r:embed="rId4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</p:spTree>
    <p:extLst>
      <p:ext uri="{BB962C8B-B14F-4D97-AF65-F5344CB8AC3E}">
        <p14:creationId xmlns:p14="http://schemas.microsoft.com/office/powerpoint/2010/main" xmlns="" val="40263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Содержимое 6"/>
          <p:cNvPicPr>
            <a:picLocks noChangeAspect="1"/>
          </p:cNvPicPr>
          <p:nvPr/>
        </p:nvPicPr>
        <p:blipFill>
          <a:blip r:embed="rId3"/>
          <a:srcRect t="16280" b="16280"/>
          <a:stretch>
            <a:fillRect/>
          </a:stretch>
        </p:blipFill>
        <p:spPr>
          <a:xfrm>
            <a:off x="7477759" y="-30162"/>
            <a:ext cx="1604771" cy="882563"/>
          </a:xfrm>
          <a:prstGeom prst="rect">
            <a:avLst/>
          </a:prstGeom>
        </p:spPr>
      </p:pic>
      <p:pic>
        <p:nvPicPr>
          <p:cNvPr id="13" name="Изображение 12" descr="Logo_pust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98" y="335935"/>
            <a:ext cx="537390" cy="4971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95680" y="972748"/>
            <a:ext cx="77724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7759" y="909162"/>
            <a:ext cx="1290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err="1" smtClean="0"/>
              <a:t>Панчук</a:t>
            </a:r>
            <a:r>
              <a:rPr lang="ru-RU" sz="1400" i="1" dirty="0" smtClean="0"/>
              <a:t> И.П.</a:t>
            </a:r>
            <a:endParaRPr lang="ru-RU" sz="1400" i="1" dirty="0"/>
          </a:p>
        </p:txBody>
      </p:sp>
      <p:sp>
        <p:nvSpPr>
          <p:cNvPr id="17" name="Название 36"/>
          <p:cNvSpPr>
            <a:spLocks noGrp="1"/>
          </p:cNvSpPr>
          <p:nvPr>
            <p:ph type="title"/>
          </p:nvPr>
        </p:nvSpPr>
        <p:spPr>
          <a:xfrm>
            <a:off x="995680" y="274638"/>
            <a:ext cx="6321159" cy="667620"/>
          </a:xfrm>
        </p:spPr>
        <p:txBody>
          <a:bodyPr>
            <a:noAutofit/>
          </a:bodyPr>
          <a:lstStyle/>
          <a:p>
            <a:r>
              <a:rPr lang="ru-RU" sz="1600" b="1" dirty="0"/>
              <a:t>ОРГАНИЗАЦИЯ РАБОТЫ ПО ЗАМЕНЕ НЕСТАЦИОНАРНЫХ ТОРГОВЫХ ОБЪЕКТОВ И РЕКЛАМНЫХ ВЫВЕСОК ПО ПУТИ СЛЕДОВАНИЯ К ОБЪЕКТАМ ЧЕМПИОНАТА МИРА ПО ФУТБОЛУ В 2018 </a:t>
            </a:r>
          </a:p>
        </p:txBody>
      </p:sp>
      <p:pic>
        <p:nvPicPr>
          <p:cNvPr id="3" name="Изображение 2" descr="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2106" y="1370734"/>
            <a:ext cx="6025653" cy="48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764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5736</TotalTime>
  <Words>757</Words>
  <Application>Microsoft Macintosh PowerPoint</Application>
  <PresentationFormat>Экран (4:3)</PresentationFormat>
  <Paragraphs>122</Paragraphs>
  <Slides>26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ОРГАНИЗАЦИЯ РАБОТЫ ПО ЗАМЕНЕ НЕСТАЦИОНАРНЫХ ТОРГОВЫХ ОБЪЕКТОВ И РЕКЛАМНЫХ ВЫВЕСОК ПО ПУТИ СЛЕДОВАНИЯ К ОБЪЕКТАМ ЧЕМПИОНАТА МИРА ПО ФУТБОЛУ В 2018 </vt:lpstr>
      <vt:lpstr>Слайд 26</vt:lpstr>
    </vt:vector>
  </TitlesOfParts>
  <Company>htpp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Реклама Реклама</dc:creator>
  <cp:lastModifiedBy>986</cp:lastModifiedBy>
  <cp:revision>50</cp:revision>
  <dcterms:created xsi:type="dcterms:W3CDTF">2016-02-29T11:21:55Z</dcterms:created>
  <dcterms:modified xsi:type="dcterms:W3CDTF">2016-08-06T13:17:11Z</dcterms:modified>
</cp:coreProperties>
</file>