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62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EA4D5-3655-49FC-A0BF-4971C850AECC}" type="datetimeFigureOut">
              <a:rPr lang="ru-RU" smtClean="0"/>
              <a:pPr/>
              <a:t>08.09.2017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3296-55D4-485D-9373-A3032D06E4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EA4D5-3655-49FC-A0BF-4971C850AECC}" type="datetimeFigureOut">
              <a:rPr lang="ru-RU" smtClean="0"/>
              <a:pPr/>
              <a:t>08.09.2017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3296-55D4-485D-9373-A3032D06E4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EA4D5-3655-49FC-A0BF-4971C850AECC}" type="datetimeFigureOut">
              <a:rPr lang="ru-RU" smtClean="0"/>
              <a:pPr/>
              <a:t>08.09.2017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3296-55D4-485D-9373-A3032D06E4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EA4D5-3655-49FC-A0BF-4971C850AECC}" type="datetimeFigureOut">
              <a:rPr lang="ru-RU" smtClean="0"/>
              <a:pPr/>
              <a:t>08.09.2017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3296-55D4-485D-9373-A3032D06E4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EA4D5-3655-49FC-A0BF-4971C850AECC}" type="datetimeFigureOut">
              <a:rPr lang="ru-RU" smtClean="0"/>
              <a:pPr/>
              <a:t>08.09.2017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31C3296-55D4-485D-9373-A3032D06E4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EA4D5-3655-49FC-A0BF-4971C850AECC}" type="datetimeFigureOut">
              <a:rPr lang="ru-RU" smtClean="0"/>
              <a:pPr/>
              <a:t>08.09.2017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3296-55D4-485D-9373-A3032D06E4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EA4D5-3655-49FC-A0BF-4971C850AECC}" type="datetimeFigureOut">
              <a:rPr lang="ru-RU" smtClean="0"/>
              <a:pPr/>
              <a:t>08.09.2017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3296-55D4-485D-9373-A3032D06E4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EA4D5-3655-49FC-A0BF-4971C850AECC}" type="datetimeFigureOut">
              <a:rPr lang="ru-RU" smtClean="0"/>
              <a:pPr/>
              <a:t>08.09.2017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3296-55D4-485D-9373-A3032D06E4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EA4D5-3655-49FC-A0BF-4971C850AECC}" type="datetimeFigureOut">
              <a:rPr lang="ru-RU" smtClean="0"/>
              <a:pPr/>
              <a:t>08.09.2017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3296-55D4-485D-9373-A3032D06E4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EA4D5-3655-49FC-A0BF-4971C850AECC}" type="datetimeFigureOut">
              <a:rPr lang="ru-RU" smtClean="0"/>
              <a:pPr/>
              <a:t>08.09.2017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3296-55D4-485D-9373-A3032D06E4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EA4D5-3655-49FC-A0BF-4971C850AECC}" type="datetimeFigureOut">
              <a:rPr lang="ru-RU" smtClean="0"/>
              <a:pPr/>
              <a:t>08.09.2017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C3296-55D4-485D-9373-A3032D06E4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21EA4D5-3655-49FC-A0BF-4971C850AECC}" type="datetimeFigureOut">
              <a:rPr lang="ru-RU" smtClean="0"/>
              <a:pPr/>
              <a:t>08.09.2017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31C3296-55D4-485D-9373-A3032D06E4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/>
              <a:t>МО «Подюжское», п.Подюга, </a:t>
            </a:r>
            <a:r>
              <a:rPr lang="ru-RU" sz="4400" smtClean="0"/>
              <a:t>ул.ПРОЛЕТаРСКАЯ</a:t>
            </a:r>
            <a:r>
              <a:rPr lang="ru-RU" sz="4400" dirty="0" smtClean="0"/>
              <a:t> Д.38</a:t>
            </a:r>
            <a:endParaRPr lang="ru-RU" sz="4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фото информационных объявление\сентябрь\100_89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785794"/>
            <a:ext cx="7620018" cy="5626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Выполнены работы                      по установке урн</a:t>
            </a:r>
            <a:endParaRPr lang="ru-RU" dirty="0"/>
          </a:p>
        </p:txBody>
      </p:sp>
      <p:pic>
        <p:nvPicPr>
          <p:cNvPr id="3" name="Picture 2" descr="C:\Documents and Settings\User\Рабочий стол\гор.среда\150187685144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714488"/>
            <a:ext cx="2286000" cy="3048000"/>
          </a:xfrm>
          <a:prstGeom prst="rect">
            <a:avLst/>
          </a:prstGeom>
          <a:noFill/>
        </p:spPr>
      </p:pic>
      <p:pic>
        <p:nvPicPr>
          <p:cNvPr id="4" name="Picture 3" descr="C:\Documents and Settings\User\Рабочий стол\гор.среда\15018768520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714488"/>
            <a:ext cx="3048000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ОСТАВИТЬ\документы 2017 года\ТЭК и ЖКХ\Пролетарская, д.38\2017-07-24 09.38.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4429124" cy="3643322"/>
          </a:xfrm>
          <a:prstGeom prst="rect">
            <a:avLst/>
          </a:prstGeom>
          <a:noFill/>
        </p:spPr>
      </p:pic>
      <p:pic>
        <p:nvPicPr>
          <p:cNvPr id="1027" name="Picture 3" descr="C:\Documents and Settings\User\Рабочий стол\ОСТАВИТЬ\документы 2017 года\ТЭК и ЖКХ\Пролетарская, д.38\2017-07-24 09.40.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05306" y="2786034"/>
            <a:ext cx="4738694" cy="4071966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Разбор старых и постройка новых сараев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Разбор старых и постройка новых сараев</a:t>
            </a:r>
            <a:endParaRPr lang="ru-RU" dirty="0"/>
          </a:p>
        </p:txBody>
      </p:sp>
      <p:pic>
        <p:nvPicPr>
          <p:cNvPr id="3" name="Picture 2" descr="C:\Documents and Settings\User\Рабочий стол\гор.среда\150187685260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857364"/>
            <a:ext cx="3048000" cy="2286000"/>
          </a:xfrm>
          <a:prstGeom prst="rect">
            <a:avLst/>
          </a:prstGeom>
          <a:noFill/>
        </p:spPr>
      </p:pic>
      <p:pic>
        <p:nvPicPr>
          <p:cNvPr id="2051" name="Picture 3" descr="C:\Documents and Settings\User\Рабочий стол\Все фото по выполнению работ по дворам\Пролетарская, 38\2017-07-31 17.20.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571612"/>
            <a:ext cx="3857652" cy="3214710"/>
          </a:xfrm>
          <a:prstGeom prst="rect">
            <a:avLst/>
          </a:prstGeom>
          <a:noFill/>
        </p:spPr>
      </p:pic>
      <p:pic>
        <p:nvPicPr>
          <p:cNvPr id="2052" name="Picture 4" descr="C:\Documents and Settings\User\Рабочий стол\Все фото по выполнению работ по дворам\Пролетарская, 38\2017-08-10 11.47.3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4286256"/>
            <a:ext cx="4667256" cy="2357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Устройство уличного туалета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C:\Documents and Settings\User\Рабочий стол\Все фото по выполнению работ по дворам\Пролетарская, 38\2017-07-31 17.19.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286124"/>
            <a:ext cx="2786066" cy="3429024"/>
          </a:xfrm>
          <a:prstGeom prst="rect">
            <a:avLst/>
          </a:prstGeom>
          <a:noFill/>
        </p:spPr>
      </p:pic>
      <p:pic>
        <p:nvPicPr>
          <p:cNvPr id="3075" name="Picture 3" descr="C:\Documents and Settings\User\Рабочий стол\Все фото по выполнению работ по дворам\Пролетарская, 38\2017-07-31 17.20.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142984"/>
            <a:ext cx="3714776" cy="5429312"/>
          </a:xfrm>
          <a:prstGeom prst="rect">
            <a:avLst/>
          </a:prstGeom>
          <a:noFill/>
        </p:spPr>
      </p:pic>
      <p:pic>
        <p:nvPicPr>
          <p:cNvPr id="2050" name="Picture 2" descr="C:\Documents and Settings\User\Рабочий стол\ОСТАВИТЬ\документы 2017 года\ТЭК и ЖКХ\Пролетарская, д.38\2017-07-24 09.40.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071546"/>
            <a:ext cx="4452942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25</TotalTime>
  <Words>28</Words>
  <Application>Microsoft Office PowerPoint</Application>
  <PresentationFormat>Экран (4:3)</PresentationFormat>
  <Paragraphs>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Апекс</vt:lpstr>
      <vt:lpstr>МО «Подюжское», п.Подюга, ул.ПРОЛЕТаРСКАЯ Д.38</vt:lpstr>
      <vt:lpstr>Слайд 2</vt:lpstr>
      <vt:lpstr>Выполнены работы                      по установке урн</vt:lpstr>
      <vt:lpstr>Слайд 4</vt:lpstr>
      <vt:lpstr>Разбор старых и постройка новых сараев</vt:lpstr>
      <vt:lpstr>Слайд 6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 «Подюжское», п.Подюга, ул.Заводская,д.23</dc:title>
  <dc:creator>RePack by SPecialiST</dc:creator>
  <cp:lastModifiedBy>User</cp:lastModifiedBy>
  <cp:revision>8</cp:revision>
  <dcterms:created xsi:type="dcterms:W3CDTF">2017-09-05T10:58:02Z</dcterms:created>
  <dcterms:modified xsi:type="dcterms:W3CDTF">2017-09-08T05:32:01Z</dcterms:modified>
</cp:coreProperties>
</file>