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A4D5-3655-49FC-A0BF-4971C850AECC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3296-55D4-485D-9373-A3032D06E4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A4D5-3655-49FC-A0BF-4971C850AECC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3296-55D4-485D-9373-A3032D06E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A4D5-3655-49FC-A0BF-4971C850AECC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3296-55D4-485D-9373-A3032D06E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A4D5-3655-49FC-A0BF-4971C850AECC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3296-55D4-485D-9373-A3032D06E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A4D5-3655-49FC-A0BF-4971C850AECC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31C3296-55D4-485D-9373-A3032D06E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A4D5-3655-49FC-A0BF-4971C850AECC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3296-55D4-485D-9373-A3032D06E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A4D5-3655-49FC-A0BF-4971C850AECC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3296-55D4-485D-9373-A3032D06E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A4D5-3655-49FC-A0BF-4971C850AECC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3296-55D4-485D-9373-A3032D06E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A4D5-3655-49FC-A0BF-4971C850AECC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3296-55D4-485D-9373-A3032D06E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A4D5-3655-49FC-A0BF-4971C850AECC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3296-55D4-485D-9373-A3032D06E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A4D5-3655-49FC-A0BF-4971C850AECC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3296-55D4-485D-9373-A3032D06E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1EA4D5-3655-49FC-A0BF-4971C850AECC}" type="datetimeFigureOut">
              <a:rPr lang="ru-RU" smtClean="0"/>
              <a:pPr/>
              <a:t>08.09.2017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1C3296-55D4-485D-9373-A3032D06E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МО «Подюжское», п.Подюга, ул.Заводская,д.25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ОСТАВИТЬ\документы 2017 года\ТЭК и ЖКХ\документы на рассмотрение по Комф. гор. среде\фото объявлений по гор.среде\заводская 25\2017-07-12 11.02.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4143388" cy="581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Выполнены работы                      по установке скамейки, урн</a:t>
            </a:r>
            <a:endParaRPr lang="ru-RU" dirty="0"/>
          </a:p>
        </p:txBody>
      </p:sp>
      <p:pic>
        <p:nvPicPr>
          <p:cNvPr id="1026" name="Picture 2" descr="C:\Documents and Settings\User\Рабочий стол\гор.среда\15018768472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500174"/>
            <a:ext cx="3429024" cy="2357454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гор.среда\15018768490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571612"/>
            <a:ext cx="3048000" cy="2286000"/>
          </a:xfrm>
          <a:prstGeom prst="rect">
            <a:avLst/>
          </a:prstGeom>
          <a:noFill/>
        </p:spPr>
      </p:pic>
      <p:pic>
        <p:nvPicPr>
          <p:cNvPr id="1028" name="Picture 4" descr="C:\Documents and Settings\User\Рабочий стол\Все фото по выполнению работ по дворам\Заводская, 25\2017-08-10 12.12.3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3929066"/>
            <a:ext cx="4214842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Установка </a:t>
            </a:r>
            <a:r>
              <a:rPr lang="ru-RU" dirty="0" err="1" smtClean="0"/>
              <a:t>вешалов</a:t>
            </a:r>
            <a:r>
              <a:rPr lang="ru-RU" dirty="0" smtClean="0"/>
              <a:t> для сушки белья</a:t>
            </a:r>
            <a:endParaRPr lang="ru-RU" dirty="0"/>
          </a:p>
        </p:txBody>
      </p:sp>
      <p:pic>
        <p:nvPicPr>
          <p:cNvPr id="2050" name="Picture 2" descr="C:\Documents and Settings\User\Рабочий стол\Все фото по выполнению работ по дворам\Заводская, 25\2017-08-10 12.12.4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14488"/>
            <a:ext cx="4572032" cy="3500462"/>
          </a:xfrm>
          <a:prstGeom prst="rect">
            <a:avLst/>
          </a:prstGeom>
          <a:noFill/>
        </p:spPr>
      </p:pic>
      <p:pic>
        <p:nvPicPr>
          <p:cNvPr id="1026" name="Picture 2" descr="C:\Documents and Settings\User\Рабочий стол\фото информационных объявление\сентябрь\завод.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2285992"/>
            <a:ext cx="5214974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19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МО «Подюжское», п.Подюга, ул.Заводская,д.25</vt:lpstr>
      <vt:lpstr>Слайд 2</vt:lpstr>
      <vt:lpstr>Выполнены работы                      по установке скамейки, урн</vt:lpstr>
      <vt:lpstr>Установка вешалов для сушки белья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 «Подюжское», п.Подюга, ул.Заводская,д.23</dc:title>
  <dc:creator>RePack by SPecialiST</dc:creator>
  <cp:lastModifiedBy>i.guseva</cp:lastModifiedBy>
  <cp:revision>7</cp:revision>
  <dcterms:created xsi:type="dcterms:W3CDTF">2017-09-05T10:58:02Z</dcterms:created>
  <dcterms:modified xsi:type="dcterms:W3CDTF">2017-09-08T11:13:43Z</dcterms:modified>
</cp:coreProperties>
</file>