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«Место ввода цитаты».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ВВЕДЕНИЕ</a:t>
            </a:r>
          </a:p>
        </p:txBody>
      </p:sp>
      <p:sp>
        <p:nvSpPr>
          <p:cNvPr id="120" name="Shape 120"/>
          <p:cNvSpPr/>
          <p:nvPr>
            <p:ph type="subTitle" idx="1"/>
          </p:nvPr>
        </p:nvSpPr>
        <p:spPr>
          <a:xfrm>
            <a:off x="1270000" y="2545687"/>
            <a:ext cx="10464800" cy="6474265"/>
          </a:xfrm>
          <a:prstGeom prst="rect">
            <a:avLst/>
          </a:prstGeom>
        </p:spPr>
        <p:txBody>
          <a:bodyPr/>
          <a:lstStyle/>
          <a:p>
            <a:pPr algn="just" defTabSz="457200">
              <a:lnSpc>
                <a:spcPct val="11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Большинство из нас никогда не проходило никаких специализированных курсов, и никто нас не обучал тому, как лучше всего работать по телефону. Часто нам приходится учиться этому самим и у старших товарищей. </a:t>
            </a:r>
          </a:p>
          <a:p>
            <a:pPr lvl="5" marL="0" indent="1143000" algn="just" defTabSz="457200">
              <a:lnSpc>
                <a:spcPct val="11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В нашей компании консультант по телефону - это специалист, который принимает все входящие звонки от наших клиентов и тех людей, которые могут ими стать. Это не просто работник, который принимает звонки и отвечает на вопросы. </a:t>
            </a:r>
          </a:p>
          <a:p>
            <a:pPr lvl="5" marL="0" indent="1143000" algn="just" defTabSz="457200">
              <a:lnSpc>
                <a:spcPct val="11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Это специалист, который способен по телефону увидеть и решить проблему любого клиента. </a:t>
            </a:r>
          </a:p>
          <a:p>
            <a:pPr lvl="5" marL="0" indent="1143000" algn="just" defTabSz="457200">
              <a:lnSpc>
                <a:spcPct val="11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Это специалист, способный привести интересующегося потенциального клиента к нам в магазин, записав его на замер / составление проекта / заключение договора. </a:t>
            </a:r>
          </a:p>
          <a:p>
            <a:pPr lvl="5" marL="0" indent="1143000" algn="just" defTabSz="457200">
              <a:lnSpc>
                <a:spcPct val="11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Это специалист, который в прямом смысле слова приносит доход компании.</a:t>
            </a:r>
          </a:p>
        </p:txBody>
      </p:sp>
      <p:pic>
        <p:nvPicPr>
          <p:cNvPr id="121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22" name="Shape 122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ВВЕДЕНИЕ</a:t>
            </a:r>
          </a:p>
        </p:txBody>
      </p:sp>
      <p:sp>
        <p:nvSpPr>
          <p:cNvPr id="125" name="Shape 125"/>
          <p:cNvSpPr/>
          <p:nvPr>
            <p:ph type="subTitle" idx="1"/>
          </p:nvPr>
        </p:nvSpPr>
        <p:spPr>
          <a:xfrm>
            <a:off x="1270000" y="2545687"/>
            <a:ext cx="10464800" cy="6355790"/>
          </a:xfrm>
          <a:prstGeom prst="rect">
            <a:avLst/>
          </a:prstGeom>
        </p:spPr>
        <p:txBody>
          <a:bodyPr/>
          <a:lstStyle/>
          <a:p>
            <a:pPr algn="just" defTabSz="457200">
              <a:lnSpc>
                <a:spcPct val="12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Когда человек планирует что-то приобрести (равно «потратить деньги», равно «принести кому-то доход»), то в первую очередь он звонит туда, где продают это «что-то» (товар или услугу). И, как правило, сначала он звонит в компанию, которая ему известна, которая находится на слуху. И если на этапе телефонного звонка он не получает уверенности в том, что будет правильно доверить свои деньги именно этой компании, то он точно найдет другую. Мы за то, чтобы покупатели оставались у нас. И мы не раз убеждалась в том, что человек, которому нужен кухонный гарнитур, придет и останется в «Кухоньке» (поскольку наша компания стабильна, предоставляет хороший сервис, качественный продукт и гарантийное обслуживание) при условии, что по телефону он получит профессиональную и </a:t>
            </a:r>
            <a:r>
              <a:rPr i="1"/>
              <a:t>понятную ему </a:t>
            </a:r>
            <a:r>
              <a:t>консультацию.</a:t>
            </a:r>
          </a:p>
          <a:p>
            <a:pPr lvl="5" marL="0" indent="1143000" algn="just" defTabSz="457200">
              <a:lnSpc>
                <a:spcPct val="12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Мы хотим, чтобы вы умели давать именно такие консультации. И этот курс предназначен для того, чтобы помочь вам научиться этому. </a:t>
            </a:r>
          </a:p>
          <a:p>
            <a:pPr algn="just" defTabSz="449580">
              <a:lnSpc>
                <a:spcPct val="120000"/>
              </a:lnSpc>
              <a:spcBef>
                <a:spcPts val="2000"/>
              </a:spcBef>
              <a:defRPr sz="2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Цель данного курса</a:t>
            </a:r>
            <a:r>
              <a:t> – максимально просто и эффективно научить вас навыкам базовой работы консультанта по телефону в нашей компании.</a:t>
            </a:r>
          </a:p>
        </p:txBody>
      </p:sp>
      <p:pic>
        <p:nvPicPr>
          <p:cNvPr id="126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27" name="Shape 127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ВВЕДЕНИЕ</a:t>
            </a:r>
          </a:p>
        </p:txBody>
      </p:sp>
      <p:sp>
        <p:nvSpPr>
          <p:cNvPr id="130" name="Shape 130"/>
          <p:cNvSpPr/>
          <p:nvPr>
            <p:ph type="subTitle" idx="1"/>
          </p:nvPr>
        </p:nvSpPr>
        <p:spPr>
          <a:xfrm>
            <a:off x="1270000" y="2545687"/>
            <a:ext cx="10464800" cy="6355790"/>
          </a:xfrm>
          <a:prstGeom prst="rect">
            <a:avLst/>
          </a:prstGeom>
        </p:spPr>
        <p:txBody>
          <a:bodyPr/>
          <a:lstStyle/>
          <a:p>
            <a:pPr lvl="5" marL="0" indent="0" algn="just" defTabSz="457200">
              <a:lnSpc>
                <a:spcPct val="12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Здесь рассматриваются методы, которые выработаны и успешно используются в Мебельной компании «Кухонька». Если ранее вы использовали в подобной работе какие-то другие методы, то это не значит, что вы действовали неправильно. Применяя инструменты, данные в этом Руководстве, и выполняя все шаги в указанной последовательности, причём каждый шаг − с полной отдачей, вы сможете увидеть, что дела у вас пойдут лучше, чем прежде. Вы станете настоящим профессионалом. </a:t>
            </a:r>
          </a:p>
          <a:p>
            <a:pPr lvl="6" marL="0" indent="1143000" algn="just" defTabSz="457200">
              <a:lnSpc>
                <a:spcPct val="120000"/>
              </a:lnSpc>
              <a:spcBef>
                <a:spcPts val="20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Для того, чтобы получить максимальную пользу от данного курса, </a:t>
            </a:r>
            <a:r>
              <a:rPr b="1"/>
              <a:t>примите решение, что вам предстоит чему-то научиться</a:t>
            </a:r>
            <a:r>
              <a:t>, и что </a:t>
            </a:r>
            <a:r>
              <a:rPr b="1"/>
              <a:t>вы можете</a:t>
            </a:r>
            <a:r>
              <a:rPr b="1" i="1"/>
              <a:t> </a:t>
            </a:r>
            <a:r>
              <a:rPr b="1"/>
              <a:t>повысить способности</a:t>
            </a:r>
            <a:r>
              <a:t>, которые у вас уже есть.</a:t>
            </a:r>
          </a:p>
        </p:txBody>
      </p:sp>
      <p:pic>
        <p:nvPicPr>
          <p:cNvPr id="131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32" name="Shape 132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КАК ПРОХОДИТЬ ЭТОТ КУРС</a:t>
            </a:r>
          </a:p>
        </p:txBody>
      </p:sp>
      <p:sp>
        <p:nvSpPr>
          <p:cNvPr id="135" name="Shape 135"/>
          <p:cNvSpPr/>
          <p:nvPr>
            <p:ph type="subTitle" idx="1"/>
          </p:nvPr>
        </p:nvSpPr>
        <p:spPr>
          <a:xfrm>
            <a:off x="1270000" y="2545687"/>
            <a:ext cx="10464800" cy="6355790"/>
          </a:xfrm>
          <a:prstGeom prst="rect">
            <a:avLst/>
          </a:prstGeom>
        </p:spPr>
        <p:txBody>
          <a:bodyPr/>
          <a:lstStyle/>
          <a:p>
            <a:pPr algn="just" defTabSz="449580">
              <a:lnSpc>
                <a:spcPct val="120000"/>
              </a:lnSpc>
              <a:spcBef>
                <a:spcPts val="2000"/>
              </a:spcBef>
              <a:defRPr sz="2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Этот курс состоит из точно заданной последовательности материалов, которые вам следует изучить, и заданий, которые вам необходимо выполнить по порядку, одно за другим. Задания курса расположены в соответствии с принципом постепенного увеличения знаний о предмете.</a:t>
            </a:r>
          </a:p>
          <a:p>
            <a:pPr algn="just" defTabSz="449580">
              <a:lnSpc>
                <a:spcPct val="120000"/>
              </a:lnSpc>
              <a:spcBef>
                <a:spcPts val="2000"/>
              </a:spcBef>
              <a:defRPr sz="2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  <a:p>
            <a:pPr marL="381000" indent="-381000" algn="just" defTabSz="457200">
              <a:lnSpc>
                <a:spcPct val="120000"/>
              </a:lnSpc>
              <a:spcBef>
                <a:spcPts val="2000"/>
              </a:spcBef>
              <a:buSzPct val="100000"/>
              <a:buAutoNum type="arabicPeriod" startAt="1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Выполняйте шаги курса по порядку, используя указанные материалы. Вы должны быть уверены в том, что вы понимаете значение каждого слова. Каждого! </a:t>
            </a:r>
          </a:p>
          <a:p>
            <a:pPr algn="just" defTabSz="457200">
              <a:lnSpc>
                <a:spcPct val="120000"/>
              </a:lnSpc>
              <a:spcBef>
                <a:spcPts val="2000"/>
              </a:spcBef>
              <a:buClr>
                <a:srgbClr val="000000"/>
              </a:buCl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Это важно! </a:t>
            </a:r>
          </a:p>
          <a:p>
            <a:pPr lvl="3" indent="1143000" algn="just" defTabSz="457200">
              <a:lnSpc>
                <a:spcPct val="12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Встретив слово, которое вы не понимаете или которое не кажется вам полностью ясным, посмотрите его значение в словаре, если на него нет сноски внизу листа.</a:t>
            </a:r>
          </a:p>
        </p:txBody>
      </p:sp>
      <p:pic>
        <p:nvPicPr>
          <p:cNvPr id="136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37" name="Shape 137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КАК ПРОХОДИТЬ ЭТОТ КУРС</a:t>
            </a:r>
          </a:p>
        </p:txBody>
      </p:sp>
      <p:sp>
        <p:nvSpPr>
          <p:cNvPr id="140" name="Shape 140"/>
          <p:cNvSpPr/>
          <p:nvPr>
            <p:ph type="subTitle" idx="1"/>
          </p:nvPr>
        </p:nvSpPr>
        <p:spPr>
          <a:xfrm>
            <a:off x="1270000" y="2545687"/>
            <a:ext cx="10464800" cy="6355790"/>
          </a:xfrm>
          <a:prstGeom prst="rect">
            <a:avLst/>
          </a:prstGeom>
        </p:spPr>
        <p:txBody>
          <a:bodyPr/>
          <a:lstStyle/>
          <a:p>
            <a:pPr marL="381000" indent="-381000" algn="just" defTabSz="457200">
              <a:lnSpc>
                <a:spcPct val="120000"/>
              </a:lnSpc>
              <a:spcBef>
                <a:spcPts val="2000"/>
              </a:spcBef>
              <a:buSzPct val="100000"/>
              <a:buAutoNum type="arabicPeriod" startAt="2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Вы будете читать небольшие разделы, входящие в этот курс, а затем выполнять упражнения и практические задания. </a:t>
            </a:r>
          </a:p>
          <a:p>
            <a:pPr lvl="2" indent="1143000" algn="just" defTabSz="457200">
              <a:lnSpc>
                <a:spcPct val="120000"/>
              </a:lnSpc>
              <a:spcBef>
                <a:spcPts val="2000"/>
              </a:spcBef>
              <a:buClr>
                <a:srgbClr val="000000"/>
              </a:buClr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Упражнения в этом буклете разработаны специально для того, чтобы помочь вам усвоить материал курса и получить навыки практического применения изученного. </a:t>
            </a:r>
          </a:p>
          <a:p>
            <a:pPr lvl="2" indent="1143000" algn="just" defTabSz="457200">
              <a:lnSpc>
                <a:spcPct val="120000"/>
              </a:lnSpc>
              <a:spcBef>
                <a:spcPts val="2000"/>
              </a:spcBef>
              <a:buClr>
                <a:srgbClr val="000000"/>
              </a:buClr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marL="381000" indent="-381000" algn="just" defTabSz="457200">
              <a:lnSpc>
                <a:spcPct val="120000"/>
              </a:lnSpc>
              <a:spcBef>
                <a:spcPts val="2000"/>
              </a:spcBef>
              <a:buSzPct val="100000"/>
              <a:buAutoNum type="arabicPeriod" startAt="2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Каждое упражнение содержит инструкции. Перед началом выполнения упражнения прочитайте инструкцию и убедитесь, что вы полностью поняли, что именно вам необходимо сделать и какой достигнуть цели.</a:t>
            </a:r>
          </a:p>
        </p:txBody>
      </p:sp>
      <p:pic>
        <p:nvPicPr>
          <p:cNvPr id="141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2" name="Shape 142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КАК ПРОХОДИТЬ ЭТОТ КУРС</a:t>
            </a:r>
          </a:p>
        </p:txBody>
      </p:sp>
      <p:sp>
        <p:nvSpPr>
          <p:cNvPr id="145" name="Shape 145"/>
          <p:cNvSpPr/>
          <p:nvPr>
            <p:ph type="subTitle" idx="1"/>
          </p:nvPr>
        </p:nvSpPr>
        <p:spPr>
          <a:xfrm>
            <a:off x="1270000" y="2545687"/>
            <a:ext cx="10464800" cy="6409758"/>
          </a:xfrm>
          <a:prstGeom prst="rect">
            <a:avLst/>
          </a:prstGeom>
        </p:spPr>
        <p:txBody>
          <a:bodyPr/>
          <a:lstStyle/>
          <a:p>
            <a:pPr marL="377190" indent="-377190" algn="just" defTabSz="452627">
              <a:lnSpc>
                <a:spcPct val="120000"/>
              </a:lnSpc>
              <a:spcBef>
                <a:spcPts val="1500"/>
              </a:spcBef>
              <a:buSzPct val="100000"/>
              <a:buAutoNum type="arabicPeriod" startAt="4"/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Некоторые упражнения выполняются в парах. Каждый человек в паре выполняет свою роль. Эти роли называются «Тренер» и «Студент». </a:t>
            </a:r>
          </a:p>
          <a:p>
            <a:pPr lvl="2" indent="1131569"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Студент - человек, который учится или изучает что-то. </a:t>
            </a:r>
            <a:br/>
            <a:r>
              <a:t>Тренер - человек, который помогает студенту, начинает и заканчивает упражнения и ставит студенту «зачет».</a:t>
            </a:r>
          </a:p>
          <a:p>
            <a:pPr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Как выполняются упражнения в парах: </a:t>
            </a:r>
          </a:p>
          <a:p>
            <a:pPr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Тренер и студент читают упражнение. После того, как суть упражнения стала понятной, тренер дает студенту команду «Начали!». </a:t>
            </a:r>
          </a:p>
          <a:p>
            <a:pPr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Студент выполняет упражнение. </a:t>
            </a:r>
            <a:br/>
            <a:r>
              <a:t>Если в ходе упражнения студент допускает ошибку, то тренер говорит «Стоп!» и указывает студенту, какая именно ошибка была им допущена. Тогда упражнение выполняется с начала («Начали!»). </a:t>
            </a:r>
          </a:p>
          <a:p>
            <a:pPr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Если студент правильно выполнил упражнение, тренер дает команду «Закончили!». </a:t>
            </a:r>
          </a:p>
          <a:p>
            <a:pPr algn="just" defTabSz="452627">
              <a:lnSpc>
                <a:spcPct val="120000"/>
              </a:lnSpc>
              <a:spcBef>
                <a:spcPts val="1500"/>
              </a:spcBef>
              <a:defRPr sz="1979">
                <a:latin typeface="Arial"/>
                <a:ea typeface="Arial"/>
                <a:cs typeface="Arial"/>
                <a:sym typeface="Arial"/>
              </a:defRPr>
            </a:pPr>
            <a:r>
              <a:t>Когда студентом достигнута цель упражнения, тренер говорит ему «Зачёт!». </a:t>
            </a:r>
          </a:p>
        </p:txBody>
      </p:sp>
      <p:pic>
        <p:nvPicPr>
          <p:cNvPr id="146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7" name="Shape 147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ctrTitle"/>
          </p:nvPr>
        </p:nvSpPr>
        <p:spPr>
          <a:xfrm>
            <a:off x="1270000" y="1440905"/>
            <a:ext cx="10464800" cy="546746"/>
          </a:xfrm>
          <a:prstGeom prst="rect">
            <a:avLst/>
          </a:prstGeom>
        </p:spPr>
        <p:txBody>
          <a:bodyPr/>
          <a:lstStyle>
            <a:lvl1pPr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КАК ПРОХОДИТЬ ЭТОТ КУРС</a:t>
            </a:r>
          </a:p>
        </p:txBody>
      </p:sp>
      <p:sp>
        <p:nvSpPr>
          <p:cNvPr id="150" name="Shape 150"/>
          <p:cNvSpPr/>
          <p:nvPr>
            <p:ph type="subTitle" idx="1"/>
          </p:nvPr>
        </p:nvSpPr>
        <p:spPr>
          <a:xfrm>
            <a:off x="1270000" y="2545687"/>
            <a:ext cx="10464800" cy="6355790"/>
          </a:xfrm>
          <a:prstGeom prst="rect">
            <a:avLst/>
          </a:prstGeom>
        </p:spPr>
        <p:txBody>
          <a:bodyPr/>
          <a:lstStyle/>
          <a:p>
            <a:pPr marL="381000" indent="-381000" algn="just" defTabSz="457200">
              <a:lnSpc>
                <a:spcPct val="120000"/>
              </a:lnSpc>
              <a:spcBef>
                <a:spcPts val="2000"/>
              </a:spcBef>
              <a:buSzPct val="100000"/>
              <a:buAutoNum type="arabicPeriod" startAt="5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Если в ходе прочтения инструкций или выполнения упражнений у вас возникнут какие-либо трудности - обратитесь к тренеру. </a:t>
            </a:r>
          </a:p>
          <a:p>
            <a:pPr algn="just" defTabSz="457200">
              <a:lnSpc>
                <a:spcPct val="12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 defTabSz="457200">
              <a:lnSpc>
                <a:spcPct val="12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Выполняйте каждый шаг этого курса, ничего не пропуская и не нарушая последовательности действий. Когда изучены все теоретические материалы, выполнены все упражнения, и вы получили по ним «зачет» от тренера, курс считается завершенным. </a:t>
            </a:r>
          </a:p>
          <a:p>
            <a:pPr algn="just" defTabSz="457200">
              <a:lnSpc>
                <a:spcPct val="120000"/>
              </a:lnSpc>
              <a:spcBef>
                <a:spcPts val="20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Не ленитесь тщательно выполнять каждый шаг. Этот курс разработан специально для вас. Для достижения цели курса важно тщательно и полностью выполнить все упражнения и тренировки.</a:t>
            </a:r>
          </a:p>
        </p:txBody>
      </p:sp>
      <p:pic>
        <p:nvPicPr>
          <p:cNvPr id="151" name="pasted-image.png"/>
          <p:cNvPicPr>
            <a:picLocks noChangeAspect="1"/>
          </p:cNvPicPr>
          <p:nvPr/>
        </p:nvPicPr>
        <p:blipFill>
          <a:blip r:embed="rId2">
            <a:extLst/>
          </a:blip>
          <a:srcRect l="4359" t="11322" r="4317" b="6243"/>
          <a:stretch>
            <a:fillRect/>
          </a:stretch>
        </p:blipFill>
        <p:spPr>
          <a:xfrm>
            <a:off x="9844988" y="700657"/>
            <a:ext cx="1865404" cy="706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97" fill="norm" stroke="1" extrusionOk="0">
                <a:moveTo>
                  <a:pt x="4035" y="0"/>
                </a:moveTo>
                <a:cubicBezTo>
                  <a:pt x="3469" y="4"/>
                  <a:pt x="3365" y="211"/>
                  <a:pt x="2657" y="2791"/>
                </a:cubicBezTo>
                <a:cubicBezTo>
                  <a:pt x="2322" y="4009"/>
                  <a:pt x="2059" y="4873"/>
                  <a:pt x="1862" y="5423"/>
                </a:cubicBezTo>
                <a:cubicBezTo>
                  <a:pt x="1713" y="5836"/>
                  <a:pt x="1601" y="6070"/>
                  <a:pt x="1522" y="6127"/>
                </a:cubicBezTo>
                <a:cubicBezTo>
                  <a:pt x="1495" y="6146"/>
                  <a:pt x="1476" y="6146"/>
                  <a:pt x="1457" y="6127"/>
                </a:cubicBezTo>
                <a:cubicBezTo>
                  <a:pt x="1435" y="6104"/>
                  <a:pt x="1417" y="6065"/>
                  <a:pt x="1402" y="5994"/>
                </a:cubicBezTo>
                <a:cubicBezTo>
                  <a:pt x="1388" y="5924"/>
                  <a:pt x="1378" y="5824"/>
                  <a:pt x="1370" y="5678"/>
                </a:cubicBezTo>
                <a:cubicBezTo>
                  <a:pt x="1354" y="5386"/>
                  <a:pt x="1347" y="4915"/>
                  <a:pt x="1347" y="4137"/>
                </a:cubicBezTo>
                <a:cubicBezTo>
                  <a:pt x="1347" y="3400"/>
                  <a:pt x="1336" y="2761"/>
                  <a:pt x="1315" y="2220"/>
                </a:cubicBezTo>
                <a:cubicBezTo>
                  <a:pt x="1294" y="1683"/>
                  <a:pt x="1263" y="1241"/>
                  <a:pt x="1223" y="910"/>
                </a:cubicBezTo>
                <a:cubicBezTo>
                  <a:pt x="1203" y="746"/>
                  <a:pt x="1178" y="608"/>
                  <a:pt x="1154" y="497"/>
                </a:cubicBezTo>
                <a:cubicBezTo>
                  <a:pt x="1129" y="386"/>
                  <a:pt x="1105" y="298"/>
                  <a:pt x="1076" y="243"/>
                </a:cubicBezTo>
                <a:cubicBezTo>
                  <a:pt x="1018" y="131"/>
                  <a:pt x="948" y="133"/>
                  <a:pt x="874" y="255"/>
                </a:cubicBezTo>
                <a:cubicBezTo>
                  <a:pt x="846" y="299"/>
                  <a:pt x="828" y="413"/>
                  <a:pt x="819" y="594"/>
                </a:cubicBezTo>
                <a:cubicBezTo>
                  <a:pt x="810" y="763"/>
                  <a:pt x="809" y="992"/>
                  <a:pt x="819" y="1310"/>
                </a:cubicBezTo>
                <a:cubicBezTo>
                  <a:pt x="838" y="1967"/>
                  <a:pt x="901" y="2977"/>
                  <a:pt x="1002" y="4477"/>
                </a:cubicBezTo>
                <a:cubicBezTo>
                  <a:pt x="1076" y="5559"/>
                  <a:pt x="1117" y="6510"/>
                  <a:pt x="1099" y="6588"/>
                </a:cubicBezTo>
                <a:cubicBezTo>
                  <a:pt x="1085" y="6649"/>
                  <a:pt x="1043" y="6676"/>
                  <a:pt x="984" y="6697"/>
                </a:cubicBezTo>
                <a:cubicBezTo>
                  <a:pt x="947" y="6712"/>
                  <a:pt x="897" y="6709"/>
                  <a:pt x="851" y="6710"/>
                </a:cubicBezTo>
                <a:cubicBezTo>
                  <a:pt x="832" y="6710"/>
                  <a:pt x="815" y="6724"/>
                  <a:pt x="796" y="6722"/>
                </a:cubicBezTo>
                <a:cubicBezTo>
                  <a:pt x="794" y="6721"/>
                  <a:pt x="792" y="6722"/>
                  <a:pt x="791" y="6722"/>
                </a:cubicBezTo>
                <a:cubicBezTo>
                  <a:pt x="623" y="6704"/>
                  <a:pt x="443" y="6604"/>
                  <a:pt x="396" y="6455"/>
                </a:cubicBezTo>
                <a:cubicBezTo>
                  <a:pt x="372" y="6380"/>
                  <a:pt x="368" y="6322"/>
                  <a:pt x="359" y="6261"/>
                </a:cubicBezTo>
                <a:cubicBezTo>
                  <a:pt x="355" y="6243"/>
                  <a:pt x="347" y="6229"/>
                  <a:pt x="345" y="6212"/>
                </a:cubicBezTo>
                <a:cubicBezTo>
                  <a:pt x="343" y="6188"/>
                  <a:pt x="349" y="6172"/>
                  <a:pt x="350" y="6151"/>
                </a:cubicBezTo>
                <a:cubicBezTo>
                  <a:pt x="350" y="6105"/>
                  <a:pt x="349" y="6062"/>
                  <a:pt x="364" y="6030"/>
                </a:cubicBezTo>
                <a:cubicBezTo>
                  <a:pt x="374" y="6003"/>
                  <a:pt x="396" y="5995"/>
                  <a:pt x="414" y="5982"/>
                </a:cubicBezTo>
                <a:cubicBezTo>
                  <a:pt x="427" y="5972"/>
                  <a:pt x="435" y="5948"/>
                  <a:pt x="451" y="5945"/>
                </a:cubicBezTo>
                <a:cubicBezTo>
                  <a:pt x="492" y="5939"/>
                  <a:pt x="539" y="5961"/>
                  <a:pt x="598" y="6006"/>
                </a:cubicBezTo>
                <a:cubicBezTo>
                  <a:pt x="716" y="6095"/>
                  <a:pt x="805" y="6099"/>
                  <a:pt x="805" y="6006"/>
                </a:cubicBezTo>
                <a:cubicBezTo>
                  <a:pt x="805" y="5784"/>
                  <a:pt x="650" y="5571"/>
                  <a:pt x="465" y="5508"/>
                </a:cubicBezTo>
                <a:cubicBezTo>
                  <a:pt x="403" y="5487"/>
                  <a:pt x="340" y="5482"/>
                  <a:pt x="276" y="5496"/>
                </a:cubicBezTo>
                <a:cubicBezTo>
                  <a:pt x="158" y="5522"/>
                  <a:pt x="92" y="5547"/>
                  <a:pt x="56" y="5642"/>
                </a:cubicBezTo>
                <a:cubicBezTo>
                  <a:pt x="22" y="5731"/>
                  <a:pt x="10" y="5899"/>
                  <a:pt x="1" y="6176"/>
                </a:cubicBezTo>
                <a:cubicBezTo>
                  <a:pt x="0" y="6191"/>
                  <a:pt x="1" y="6196"/>
                  <a:pt x="1" y="6212"/>
                </a:cubicBezTo>
                <a:cubicBezTo>
                  <a:pt x="1" y="6214"/>
                  <a:pt x="1" y="6222"/>
                  <a:pt x="1" y="6224"/>
                </a:cubicBezTo>
                <a:cubicBezTo>
                  <a:pt x="0" y="6246"/>
                  <a:pt x="1" y="6252"/>
                  <a:pt x="1" y="6273"/>
                </a:cubicBezTo>
                <a:cubicBezTo>
                  <a:pt x="-3" y="6466"/>
                  <a:pt x="3" y="6639"/>
                  <a:pt x="24" y="6782"/>
                </a:cubicBezTo>
                <a:cubicBezTo>
                  <a:pt x="46" y="6936"/>
                  <a:pt x="85" y="7071"/>
                  <a:pt x="139" y="7171"/>
                </a:cubicBezTo>
                <a:cubicBezTo>
                  <a:pt x="246" y="7363"/>
                  <a:pt x="420" y="7438"/>
                  <a:pt x="672" y="7438"/>
                </a:cubicBezTo>
                <a:cubicBezTo>
                  <a:pt x="796" y="7438"/>
                  <a:pt x="904" y="7481"/>
                  <a:pt x="993" y="7535"/>
                </a:cubicBezTo>
                <a:cubicBezTo>
                  <a:pt x="1011" y="7546"/>
                  <a:pt x="1030" y="7555"/>
                  <a:pt x="1044" y="7571"/>
                </a:cubicBezTo>
                <a:cubicBezTo>
                  <a:pt x="1074" y="7597"/>
                  <a:pt x="1120" y="7626"/>
                  <a:pt x="1131" y="7656"/>
                </a:cubicBezTo>
                <a:cubicBezTo>
                  <a:pt x="1188" y="7806"/>
                  <a:pt x="1208" y="8768"/>
                  <a:pt x="1209" y="10835"/>
                </a:cubicBezTo>
                <a:cubicBezTo>
                  <a:pt x="1209" y="11652"/>
                  <a:pt x="1221" y="12425"/>
                  <a:pt x="1232" y="13007"/>
                </a:cubicBezTo>
                <a:cubicBezTo>
                  <a:pt x="1243" y="13588"/>
                  <a:pt x="1253" y="13984"/>
                  <a:pt x="1269" y="14050"/>
                </a:cubicBezTo>
                <a:cubicBezTo>
                  <a:pt x="1301" y="14182"/>
                  <a:pt x="1400" y="14265"/>
                  <a:pt x="1489" y="14232"/>
                </a:cubicBezTo>
                <a:cubicBezTo>
                  <a:pt x="1543" y="14212"/>
                  <a:pt x="1588" y="14158"/>
                  <a:pt x="1618" y="14062"/>
                </a:cubicBezTo>
                <a:cubicBezTo>
                  <a:pt x="1678" y="13870"/>
                  <a:pt x="1691" y="13494"/>
                  <a:pt x="1664" y="12825"/>
                </a:cubicBezTo>
                <a:cubicBezTo>
                  <a:pt x="1651" y="12490"/>
                  <a:pt x="1629" y="12084"/>
                  <a:pt x="1595" y="11587"/>
                </a:cubicBezTo>
                <a:cubicBezTo>
                  <a:pt x="1526" y="10568"/>
                  <a:pt x="1471" y="9566"/>
                  <a:pt x="1443" y="8760"/>
                </a:cubicBezTo>
                <a:cubicBezTo>
                  <a:pt x="1443" y="8756"/>
                  <a:pt x="1444" y="8752"/>
                  <a:pt x="1443" y="8748"/>
                </a:cubicBezTo>
                <a:cubicBezTo>
                  <a:pt x="1430" y="8349"/>
                  <a:pt x="1426" y="8003"/>
                  <a:pt x="1425" y="7729"/>
                </a:cubicBezTo>
                <a:cubicBezTo>
                  <a:pt x="1425" y="7726"/>
                  <a:pt x="1425" y="7719"/>
                  <a:pt x="1425" y="7717"/>
                </a:cubicBezTo>
                <a:cubicBezTo>
                  <a:pt x="1425" y="7666"/>
                  <a:pt x="1429" y="7665"/>
                  <a:pt x="1430" y="7620"/>
                </a:cubicBezTo>
                <a:cubicBezTo>
                  <a:pt x="1431" y="7424"/>
                  <a:pt x="1428" y="7234"/>
                  <a:pt x="1439" y="7158"/>
                </a:cubicBezTo>
                <a:cubicBezTo>
                  <a:pt x="1440" y="7153"/>
                  <a:pt x="1443" y="7151"/>
                  <a:pt x="1443" y="7146"/>
                </a:cubicBezTo>
                <a:cubicBezTo>
                  <a:pt x="1444" y="7140"/>
                  <a:pt x="1447" y="7140"/>
                  <a:pt x="1448" y="7134"/>
                </a:cubicBezTo>
                <a:cubicBezTo>
                  <a:pt x="1483" y="6915"/>
                  <a:pt x="1517" y="6941"/>
                  <a:pt x="1664" y="7328"/>
                </a:cubicBezTo>
                <a:cubicBezTo>
                  <a:pt x="1762" y="7587"/>
                  <a:pt x="1862" y="7802"/>
                  <a:pt x="1889" y="7802"/>
                </a:cubicBezTo>
                <a:cubicBezTo>
                  <a:pt x="1953" y="7802"/>
                  <a:pt x="2184" y="8684"/>
                  <a:pt x="2395" y="9634"/>
                </a:cubicBezTo>
                <a:cubicBezTo>
                  <a:pt x="2437" y="9807"/>
                  <a:pt x="2495" y="10010"/>
                  <a:pt x="2519" y="10143"/>
                </a:cubicBezTo>
                <a:cubicBezTo>
                  <a:pt x="2569" y="10427"/>
                  <a:pt x="2638" y="10825"/>
                  <a:pt x="2707" y="11211"/>
                </a:cubicBezTo>
                <a:cubicBezTo>
                  <a:pt x="2769" y="11557"/>
                  <a:pt x="2829" y="11886"/>
                  <a:pt x="2877" y="12157"/>
                </a:cubicBezTo>
                <a:cubicBezTo>
                  <a:pt x="3044" y="13094"/>
                  <a:pt x="3271" y="13710"/>
                  <a:pt x="3525" y="14014"/>
                </a:cubicBezTo>
                <a:cubicBezTo>
                  <a:pt x="3567" y="14064"/>
                  <a:pt x="3610" y="14128"/>
                  <a:pt x="3654" y="14159"/>
                </a:cubicBezTo>
                <a:cubicBezTo>
                  <a:pt x="3688" y="14184"/>
                  <a:pt x="3720" y="14182"/>
                  <a:pt x="3755" y="14196"/>
                </a:cubicBezTo>
                <a:cubicBezTo>
                  <a:pt x="3812" y="14216"/>
                  <a:pt x="3871" y="14231"/>
                  <a:pt x="3929" y="14220"/>
                </a:cubicBezTo>
                <a:cubicBezTo>
                  <a:pt x="3957" y="14216"/>
                  <a:pt x="3984" y="14207"/>
                  <a:pt x="4012" y="14196"/>
                </a:cubicBezTo>
                <a:cubicBezTo>
                  <a:pt x="4087" y="14164"/>
                  <a:pt x="4162" y="14107"/>
                  <a:pt x="4237" y="14026"/>
                </a:cubicBezTo>
                <a:cubicBezTo>
                  <a:pt x="4249" y="14013"/>
                  <a:pt x="4262" y="14016"/>
                  <a:pt x="4274" y="14002"/>
                </a:cubicBezTo>
                <a:cubicBezTo>
                  <a:pt x="4366" y="13891"/>
                  <a:pt x="4458" y="13749"/>
                  <a:pt x="4545" y="13565"/>
                </a:cubicBezTo>
                <a:lnTo>
                  <a:pt x="4545" y="13553"/>
                </a:lnTo>
                <a:lnTo>
                  <a:pt x="4812" y="12982"/>
                </a:lnTo>
                <a:lnTo>
                  <a:pt x="4881" y="13431"/>
                </a:lnTo>
                <a:cubicBezTo>
                  <a:pt x="4898" y="13554"/>
                  <a:pt x="4921" y="13663"/>
                  <a:pt x="4949" y="13759"/>
                </a:cubicBezTo>
                <a:cubicBezTo>
                  <a:pt x="4977" y="13854"/>
                  <a:pt x="5010" y="13945"/>
                  <a:pt x="5046" y="14014"/>
                </a:cubicBezTo>
                <a:cubicBezTo>
                  <a:pt x="5119" y="14153"/>
                  <a:pt x="5207" y="14229"/>
                  <a:pt x="5299" y="14256"/>
                </a:cubicBezTo>
                <a:cubicBezTo>
                  <a:pt x="5482" y="14311"/>
                  <a:pt x="5686" y="14135"/>
                  <a:pt x="5836" y="13710"/>
                </a:cubicBezTo>
                <a:cubicBezTo>
                  <a:pt x="5960" y="13362"/>
                  <a:pt x="6041" y="13242"/>
                  <a:pt x="6071" y="13371"/>
                </a:cubicBezTo>
                <a:cubicBezTo>
                  <a:pt x="6146" y="13691"/>
                  <a:pt x="6037" y="17674"/>
                  <a:pt x="5924" y="18746"/>
                </a:cubicBezTo>
                <a:cubicBezTo>
                  <a:pt x="5775" y="20143"/>
                  <a:pt x="5412" y="21075"/>
                  <a:pt x="5018" y="21075"/>
                </a:cubicBezTo>
                <a:cubicBezTo>
                  <a:pt x="4956" y="21075"/>
                  <a:pt x="4904" y="21072"/>
                  <a:pt x="4858" y="21051"/>
                </a:cubicBezTo>
                <a:cubicBezTo>
                  <a:pt x="4718" y="20990"/>
                  <a:pt x="4623" y="20808"/>
                  <a:pt x="4430" y="20299"/>
                </a:cubicBezTo>
                <a:cubicBezTo>
                  <a:pt x="4167" y="19602"/>
                  <a:pt x="4132" y="19412"/>
                  <a:pt x="4132" y="18685"/>
                </a:cubicBezTo>
                <a:cubicBezTo>
                  <a:pt x="4132" y="18389"/>
                  <a:pt x="4118" y="18142"/>
                  <a:pt x="4090" y="17933"/>
                </a:cubicBezTo>
                <a:cubicBezTo>
                  <a:pt x="4090" y="17931"/>
                  <a:pt x="4090" y="17922"/>
                  <a:pt x="4090" y="17921"/>
                </a:cubicBezTo>
                <a:cubicBezTo>
                  <a:pt x="4062" y="17712"/>
                  <a:pt x="4022" y="17551"/>
                  <a:pt x="3975" y="17447"/>
                </a:cubicBezTo>
                <a:cubicBezTo>
                  <a:pt x="3952" y="17396"/>
                  <a:pt x="3924" y="17360"/>
                  <a:pt x="3897" y="17338"/>
                </a:cubicBezTo>
                <a:cubicBezTo>
                  <a:pt x="3816" y="17273"/>
                  <a:pt x="3719" y="17348"/>
                  <a:pt x="3626" y="17593"/>
                </a:cubicBezTo>
                <a:cubicBezTo>
                  <a:pt x="3489" y="17955"/>
                  <a:pt x="3500" y="18788"/>
                  <a:pt x="3640" y="19644"/>
                </a:cubicBezTo>
                <a:cubicBezTo>
                  <a:pt x="3721" y="20109"/>
                  <a:pt x="3837" y="20563"/>
                  <a:pt x="3980" y="20905"/>
                </a:cubicBezTo>
                <a:cubicBezTo>
                  <a:pt x="4052" y="21056"/>
                  <a:pt x="4134" y="21201"/>
                  <a:pt x="4237" y="21342"/>
                </a:cubicBezTo>
                <a:cubicBezTo>
                  <a:pt x="4263" y="21378"/>
                  <a:pt x="4296" y="21398"/>
                  <a:pt x="4325" y="21427"/>
                </a:cubicBezTo>
                <a:cubicBezTo>
                  <a:pt x="4456" y="21536"/>
                  <a:pt x="4621" y="21593"/>
                  <a:pt x="4802" y="21597"/>
                </a:cubicBezTo>
                <a:cubicBezTo>
                  <a:pt x="4847" y="21597"/>
                  <a:pt x="4890" y="21593"/>
                  <a:pt x="4936" y="21585"/>
                </a:cubicBezTo>
                <a:cubicBezTo>
                  <a:pt x="4997" y="21577"/>
                  <a:pt x="5052" y="21567"/>
                  <a:pt x="5110" y="21548"/>
                </a:cubicBezTo>
                <a:cubicBezTo>
                  <a:pt x="5261" y="21483"/>
                  <a:pt x="5408" y="21380"/>
                  <a:pt x="5528" y="21233"/>
                </a:cubicBezTo>
                <a:cubicBezTo>
                  <a:pt x="5660" y="21029"/>
                  <a:pt x="5797" y="20656"/>
                  <a:pt x="5919" y="20190"/>
                </a:cubicBezTo>
                <a:cubicBezTo>
                  <a:pt x="5937" y="20107"/>
                  <a:pt x="5957" y="20037"/>
                  <a:pt x="5974" y="19947"/>
                </a:cubicBezTo>
                <a:cubicBezTo>
                  <a:pt x="5995" y="19857"/>
                  <a:pt x="6014" y="19762"/>
                  <a:pt x="6034" y="19668"/>
                </a:cubicBezTo>
                <a:cubicBezTo>
                  <a:pt x="6141" y="19038"/>
                  <a:pt x="6218" y="18248"/>
                  <a:pt x="6277" y="17399"/>
                </a:cubicBezTo>
                <a:cubicBezTo>
                  <a:pt x="6306" y="16837"/>
                  <a:pt x="6335" y="16324"/>
                  <a:pt x="6351" y="15688"/>
                </a:cubicBezTo>
                <a:cubicBezTo>
                  <a:pt x="6352" y="15632"/>
                  <a:pt x="6354" y="15634"/>
                  <a:pt x="6356" y="15579"/>
                </a:cubicBezTo>
                <a:cubicBezTo>
                  <a:pt x="6361" y="15307"/>
                  <a:pt x="6374" y="15042"/>
                  <a:pt x="6374" y="14766"/>
                </a:cubicBezTo>
                <a:cubicBezTo>
                  <a:pt x="6374" y="14300"/>
                  <a:pt x="6401" y="13890"/>
                  <a:pt x="6429" y="13844"/>
                </a:cubicBezTo>
                <a:cubicBezTo>
                  <a:pt x="6467" y="13782"/>
                  <a:pt x="6457" y="12475"/>
                  <a:pt x="6429" y="11126"/>
                </a:cubicBezTo>
                <a:cubicBezTo>
                  <a:pt x="6429" y="11120"/>
                  <a:pt x="6429" y="11108"/>
                  <a:pt x="6429" y="11102"/>
                </a:cubicBezTo>
                <a:cubicBezTo>
                  <a:pt x="6426" y="10952"/>
                  <a:pt x="6419" y="10826"/>
                  <a:pt x="6415" y="10677"/>
                </a:cubicBezTo>
                <a:cubicBezTo>
                  <a:pt x="6402" y="10154"/>
                  <a:pt x="6390" y="9617"/>
                  <a:pt x="6374" y="9197"/>
                </a:cubicBezTo>
                <a:cubicBezTo>
                  <a:pt x="6353" y="8657"/>
                  <a:pt x="6329" y="8264"/>
                  <a:pt x="6310" y="8166"/>
                </a:cubicBezTo>
                <a:cubicBezTo>
                  <a:pt x="6163" y="7441"/>
                  <a:pt x="6104" y="7815"/>
                  <a:pt x="6103" y="9464"/>
                </a:cubicBezTo>
                <a:cubicBezTo>
                  <a:pt x="6101" y="11292"/>
                  <a:pt x="5974" y="12311"/>
                  <a:pt x="5643" y="13225"/>
                </a:cubicBezTo>
                <a:cubicBezTo>
                  <a:pt x="5589" y="13375"/>
                  <a:pt x="5536" y="13486"/>
                  <a:pt x="5482" y="13565"/>
                </a:cubicBezTo>
                <a:cubicBezTo>
                  <a:pt x="5481" y="13567"/>
                  <a:pt x="5479" y="13575"/>
                  <a:pt x="5478" y="13577"/>
                </a:cubicBezTo>
                <a:cubicBezTo>
                  <a:pt x="5467" y="13593"/>
                  <a:pt x="5457" y="13588"/>
                  <a:pt x="5446" y="13601"/>
                </a:cubicBezTo>
                <a:cubicBezTo>
                  <a:pt x="5403" y="13650"/>
                  <a:pt x="5361" y="13695"/>
                  <a:pt x="5317" y="13698"/>
                </a:cubicBezTo>
                <a:cubicBezTo>
                  <a:pt x="5289" y="13702"/>
                  <a:pt x="5262" y="13665"/>
                  <a:pt x="5234" y="13650"/>
                </a:cubicBezTo>
                <a:cubicBezTo>
                  <a:pt x="5207" y="13635"/>
                  <a:pt x="5179" y="13645"/>
                  <a:pt x="5152" y="13613"/>
                </a:cubicBezTo>
                <a:cubicBezTo>
                  <a:pt x="5139" y="13598"/>
                  <a:pt x="5123" y="13560"/>
                  <a:pt x="5110" y="13541"/>
                </a:cubicBezTo>
                <a:cubicBezTo>
                  <a:pt x="5067" y="13479"/>
                  <a:pt x="5026" y="13423"/>
                  <a:pt x="4982" y="13322"/>
                </a:cubicBezTo>
                <a:lnTo>
                  <a:pt x="4802" y="12910"/>
                </a:lnTo>
                <a:lnTo>
                  <a:pt x="4885" y="12449"/>
                </a:lnTo>
                <a:lnTo>
                  <a:pt x="4945" y="12072"/>
                </a:lnTo>
                <a:cubicBezTo>
                  <a:pt x="4982" y="11844"/>
                  <a:pt x="5011" y="11628"/>
                  <a:pt x="5037" y="11405"/>
                </a:cubicBezTo>
                <a:cubicBezTo>
                  <a:pt x="5038" y="11398"/>
                  <a:pt x="5041" y="11388"/>
                  <a:pt x="5041" y="11381"/>
                </a:cubicBezTo>
                <a:cubicBezTo>
                  <a:pt x="5126" y="10549"/>
                  <a:pt x="5132" y="9633"/>
                  <a:pt x="5069" y="8942"/>
                </a:cubicBezTo>
                <a:cubicBezTo>
                  <a:pt x="5018" y="8509"/>
                  <a:pt x="4951" y="8198"/>
                  <a:pt x="4876" y="8020"/>
                </a:cubicBezTo>
                <a:cubicBezTo>
                  <a:pt x="4860" y="7986"/>
                  <a:pt x="4847" y="7958"/>
                  <a:pt x="4830" y="7935"/>
                </a:cubicBezTo>
                <a:cubicBezTo>
                  <a:pt x="4810" y="7905"/>
                  <a:pt x="4787" y="7888"/>
                  <a:pt x="4766" y="7874"/>
                </a:cubicBezTo>
                <a:cubicBezTo>
                  <a:pt x="4614" y="7801"/>
                  <a:pt x="4500" y="8173"/>
                  <a:pt x="4444" y="8772"/>
                </a:cubicBezTo>
                <a:cubicBezTo>
                  <a:pt x="4439" y="8863"/>
                  <a:pt x="4433" y="8951"/>
                  <a:pt x="4430" y="9051"/>
                </a:cubicBezTo>
                <a:cubicBezTo>
                  <a:pt x="4422" y="9182"/>
                  <a:pt x="4424" y="9333"/>
                  <a:pt x="4421" y="9476"/>
                </a:cubicBezTo>
                <a:cubicBezTo>
                  <a:pt x="4417" y="10089"/>
                  <a:pt x="4439" y="10744"/>
                  <a:pt x="4499" y="11199"/>
                </a:cubicBezTo>
                <a:cubicBezTo>
                  <a:pt x="4503" y="11228"/>
                  <a:pt x="4504" y="11267"/>
                  <a:pt x="4508" y="11296"/>
                </a:cubicBezTo>
                <a:cubicBezTo>
                  <a:pt x="4532" y="11492"/>
                  <a:pt x="4550" y="11673"/>
                  <a:pt x="4554" y="11830"/>
                </a:cubicBezTo>
                <a:cubicBezTo>
                  <a:pt x="4554" y="11833"/>
                  <a:pt x="4554" y="11839"/>
                  <a:pt x="4554" y="11842"/>
                </a:cubicBezTo>
                <a:cubicBezTo>
                  <a:pt x="4558" y="11983"/>
                  <a:pt x="4545" y="12113"/>
                  <a:pt x="4531" y="12230"/>
                </a:cubicBezTo>
                <a:cubicBezTo>
                  <a:pt x="4528" y="12258"/>
                  <a:pt x="4531" y="12289"/>
                  <a:pt x="4527" y="12315"/>
                </a:cubicBezTo>
                <a:cubicBezTo>
                  <a:pt x="4513" y="12397"/>
                  <a:pt x="4486" y="12462"/>
                  <a:pt x="4462" y="12533"/>
                </a:cubicBezTo>
                <a:cubicBezTo>
                  <a:pt x="4446" y="12583"/>
                  <a:pt x="4438" y="12646"/>
                  <a:pt x="4416" y="12691"/>
                </a:cubicBezTo>
                <a:cubicBezTo>
                  <a:pt x="4365" y="12800"/>
                  <a:pt x="4301" y="12893"/>
                  <a:pt x="4219" y="12982"/>
                </a:cubicBezTo>
                <a:cubicBezTo>
                  <a:pt x="4073" y="13142"/>
                  <a:pt x="3927" y="13129"/>
                  <a:pt x="3792" y="12946"/>
                </a:cubicBezTo>
                <a:cubicBezTo>
                  <a:pt x="3746" y="12884"/>
                  <a:pt x="3702" y="12803"/>
                  <a:pt x="3658" y="12703"/>
                </a:cubicBezTo>
                <a:cubicBezTo>
                  <a:pt x="3619" y="12615"/>
                  <a:pt x="3581" y="12456"/>
                  <a:pt x="3543" y="12339"/>
                </a:cubicBezTo>
                <a:cubicBezTo>
                  <a:pt x="3413" y="11932"/>
                  <a:pt x="3295" y="11409"/>
                  <a:pt x="3190" y="10665"/>
                </a:cubicBezTo>
                <a:cubicBezTo>
                  <a:pt x="3112" y="10118"/>
                  <a:pt x="2904" y="9186"/>
                  <a:pt x="2725" y="8602"/>
                </a:cubicBezTo>
                <a:cubicBezTo>
                  <a:pt x="2598" y="8183"/>
                  <a:pt x="2498" y="7912"/>
                  <a:pt x="2404" y="7717"/>
                </a:cubicBezTo>
                <a:cubicBezTo>
                  <a:pt x="2386" y="7679"/>
                  <a:pt x="2367" y="7664"/>
                  <a:pt x="2349" y="7632"/>
                </a:cubicBezTo>
                <a:cubicBezTo>
                  <a:pt x="2273" y="7499"/>
                  <a:pt x="2196" y="7389"/>
                  <a:pt x="2101" y="7316"/>
                </a:cubicBezTo>
                <a:cubicBezTo>
                  <a:pt x="1993" y="7234"/>
                  <a:pt x="1912" y="7167"/>
                  <a:pt x="1852" y="7098"/>
                </a:cubicBezTo>
                <a:cubicBezTo>
                  <a:pt x="1827" y="7069"/>
                  <a:pt x="1819" y="7041"/>
                  <a:pt x="1802" y="7013"/>
                </a:cubicBezTo>
                <a:cubicBezTo>
                  <a:pt x="1777" y="6971"/>
                  <a:pt x="1750" y="6933"/>
                  <a:pt x="1742" y="6892"/>
                </a:cubicBezTo>
                <a:cubicBezTo>
                  <a:pt x="1741" y="6886"/>
                  <a:pt x="1743" y="6873"/>
                  <a:pt x="1742" y="6867"/>
                </a:cubicBezTo>
                <a:cubicBezTo>
                  <a:pt x="1733" y="6804"/>
                  <a:pt x="1741" y="6744"/>
                  <a:pt x="1770" y="6673"/>
                </a:cubicBezTo>
                <a:cubicBezTo>
                  <a:pt x="1770" y="6672"/>
                  <a:pt x="1769" y="6662"/>
                  <a:pt x="1770" y="6661"/>
                </a:cubicBezTo>
                <a:cubicBezTo>
                  <a:pt x="1797" y="6595"/>
                  <a:pt x="1835" y="6535"/>
                  <a:pt x="1894" y="6455"/>
                </a:cubicBezTo>
                <a:cubicBezTo>
                  <a:pt x="1953" y="6375"/>
                  <a:pt x="2028" y="6220"/>
                  <a:pt x="2101" y="6079"/>
                </a:cubicBezTo>
                <a:cubicBezTo>
                  <a:pt x="2134" y="6014"/>
                  <a:pt x="2160" y="5976"/>
                  <a:pt x="2197" y="5897"/>
                </a:cubicBezTo>
                <a:cubicBezTo>
                  <a:pt x="2240" y="5804"/>
                  <a:pt x="2289" y="5676"/>
                  <a:pt x="2335" y="5569"/>
                </a:cubicBezTo>
                <a:cubicBezTo>
                  <a:pt x="2417" y="5374"/>
                  <a:pt x="2495" y="5184"/>
                  <a:pt x="2583" y="4950"/>
                </a:cubicBezTo>
                <a:cubicBezTo>
                  <a:pt x="2700" y="4640"/>
                  <a:pt x="2823" y="4301"/>
                  <a:pt x="2937" y="3955"/>
                </a:cubicBezTo>
                <a:cubicBezTo>
                  <a:pt x="3028" y="3675"/>
                  <a:pt x="3116" y="3394"/>
                  <a:pt x="3199" y="3106"/>
                </a:cubicBezTo>
                <a:cubicBezTo>
                  <a:pt x="3209" y="3072"/>
                  <a:pt x="3221" y="3031"/>
                  <a:pt x="3231" y="2997"/>
                </a:cubicBezTo>
                <a:cubicBezTo>
                  <a:pt x="3256" y="2908"/>
                  <a:pt x="3285" y="2817"/>
                  <a:pt x="3309" y="2730"/>
                </a:cubicBezTo>
                <a:cubicBezTo>
                  <a:pt x="3499" y="2036"/>
                  <a:pt x="3694" y="1591"/>
                  <a:pt x="3870" y="1359"/>
                </a:cubicBezTo>
                <a:cubicBezTo>
                  <a:pt x="3882" y="1341"/>
                  <a:pt x="3894" y="1301"/>
                  <a:pt x="3906" y="1286"/>
                </a:cubicBezTo>
                <a:cubicBezTo>
                  <a:pt x="3928" y="1262"/>
                  <a:pt x="3946" y="1254"/>
                  <a:pt x="3966" y="1237"/>
                </a:cubicBezTo>
                <a:cubicBezTo>
                  <a:pt x="3993" y="1214"/>
                  <a:pt x="4019" y="1187"/>
                  <a:pt x="4044" y="1177"/>
                </a:cubicBezTo>
                <a:cubicBezTo>
                  <a:pt x="4130" y="1141"/>
                  <a:pt x="4208" y="1182"/>
                  <a:pt x="4274" y="1310"/>
                </a:cubicBezTo>
                <a:cubicBezTo>
                  <a:pt x="4307" y="1371"/>
                  <a:pt x="4339" y="1453"/>
                  <a:pt x="4366" y="1553"/>
                </a:cubicBezTo>
                <a:cubicBezTo>
                  <a:pt x="4396" y="1665"/>
                  <a:pt x="4415" y="1758"/>
                  <a:pt x="4426" y="1844"/>
                </a:cubicBezTo>
                <a:cubicBezTo>
                  <a:pt x="4437" y="1932"/>
                  <a:pt x="4439" y="2004"/>
                  <a:pt x="4430" y="2063"/>
                </a:cubicBezTo>
                <a:cubicBezTo>
                  <a:pt x="4414" y="2179"/>
                  <a:pt x="4360" y="2232"/>
                  <a:pt x="4269" y="2232"/>
                </a:cubicBezTo>
                <a:cubicBezTo>
                  <a:pt x="4109" y="2232"/>
                  <a:pt x="3990" y="2560"/>
                  <a:pt x="3948" y="2924"/>
                </a:cubicBezTo>
                <a:cubicBezTo>
                  <a:pt x="3948" y="2925"/>
                  <a:pt x="3948" y="2935"/>
                  <a:pt x="3948" y="2936"/>
                </a:cubicBezTo>
                <a:cubicBezTo>
                  <a:pt x="3906" y="3298"/>
                  <a:pt x="3938" y="3692"/>
                  <a:pt x="4081" y="3834"/>
                </a:cubicBezTo>
                <a:cubicBezTo>
                  <a:pt x="4196" y="3949"/>
                  <a:pt x="4333" y="3911"/>
                  <a:pt x="4458" y="3749"/>
                </a:cubicBezTo>
                <a:cubicBezTo>
                  <a:pt x="4520" y="3668"/>
                  <a:pt x="4580" y="3544"/>
                  <a:pt x="4632" y="3409"/>
                </a:cubicBezTo>
                <a:cubicBezTo>
                  <a:pt x="4685" y="3274"/>
                  <a:pt x="4730" y="3127"/>
                  <a:pt x="4766" y="2948"/>
                </a:cubicBezTo>
                <a:cubicBezTo>
                  <a:pt x="4930" y="2119"/>
                  <a:pt x="4879" y="1076"/>
                  <a:pt x="4646" y="461"/>
                </a:cubicBezTo>
                <a:cubicBezTo>
                  <a:pt x="4492" y="55"/>
                  <a:pt x="4415" y="-3"/>
                  <a:pt x="4035" y="0"/>
                </a:cubicBezTo>
                <a:close/>
                <a:moveTo>
                  <a:pt x="13643" y="7438"/>
                </a:moveTo>
                <a:cubicBezTo>
                  <a:pt x="13612" y="7438"/>
                  <a:pt x="13583" y="7481"/>
                  <a:pt x="13560" y="7559"/>
                </a:cubicBezTo>
                <a:cubicBezTo>
                  <a:pt x="13538" y="7636"/>
                  <a:pt x="13523" y="7752"/>
                  <a:pt x="13510" y="7899"/>
                </a:cubicBezTo>
                <a:cubicBezTo>
                  <a:pt x="13485" y="8191"/>
                  <a:pt x="13480" y="8612"/>
                  <a:pt x="13496" y="9136"/>
                </a:cubicBezTo>
                <a:cubicBezTo>
                  <a:pt x="13496" y="9144"/>
                  <a:pt x="13496" y="9152"/>
                  <a:pt x="13496" y="9160"/>
                </a:cubicBezTo>
                <a:cubicBezTo>
                  <a:pt x="13505" y="9461"/>
                  <a:pt x="13503" y="9835"/>
                  <a:pt x="13496" y="10192"/>
                </a:cubicBezTo>
                <a:cubicBezTo>
                  <a:pt x="13496" y="10196"/>
                  <a:pt x="13496" y="10200"/>
                  <a:pt x="13496" y="10204"/>
                </a:cubicBezTo>
                <a:cubicBezTo>
                  <a:pt x="13495" y="10240"/>
                  <a:pt x="13492" y="10265"/>
                  <a:pt x="13491" y="10301"/>
                </a:cubicBezTo>
                <a:cubicBezTo>
                  <a:pt x="13484" y="10622"/>
                  <a:pt x="13473" y="10929"/>
                  <a:pt x="13455" y="11150"/>
                </a:cubicBezTo>
                <a:cubicBezTo>
                  <a:pt x="13371" y="12180"/>
                  <a:pt x="13473" y="13257"/>
                  <a:pt x="13671" y="13856"/>
                </a:cubicBezTo>
                <a:cubicBezTo>
                  <a:pt x="13751" y="14083"/>
                  <a:pt x="13847" y="14236"/>
                  <a:pt x="13956" y="14305"/>
                </a:cubicBezTo>
                <a:cubicBezTo>
                  <a:pt x="13962" y="14308"/>
                  <a:pt x="13968" y="14302"/>
                  <a:pt x="13974" y="14305"/>
                </a:cubicBezTo>
                <a:cubicBezTo>
                  <a:pt x="14175" y="14385"/>
                  <a:pt x="14400" y="14312"/>
                  <a:pt x="14599" y="14099"/>
                </a:cubicBezTo>
                <a:cubicBezTo>
                  <a:pt x="14601" y="14096"/>
                  <a:pt x="14601" y="14089"/>
                  <a:pt x="14603" y="14087"/>
                </a:cubicBezTo>
                <a:cubicBezTo>
                  <a:pt x="14709" y="13972"/>
                  <a:pt x="14804" y="13832"/>
                  <a:pt x="14884" y="13662"/>
                </a:cubicBezTo>
                <a:cubicBezTo>
                  <a:pt x="14965" y="13490"/>
                  <a:pt x="15028" y="13296"/>
                  <a:pt x="15063" y="13092"/>
                </a:cubicBezTo>
                <a:cubicBezTo>
                  <a:pt x="15096" y="12898"/>
                  <a:pt x="15109" y="12684"/>
                  <a:pt x="15123" y="12473"/>
                </a:cubicBezTo>
                <a:cubicBezTo>
                  <a:pt x="15132" y="12304"/>
                  <a:pt x="15137" y="12128"/>
                  <a:pt x="15136" y="11951"/>
                </a:cubicBezTo>
                <a:cubicBezTo>
                  <a:pt x="15135" y="11846"/>
                  <a:pt x="15133" y="11740"/>
                  <a:pt x="15127" y="11636"/>
                </a:cubicBezTo>
                <a:cubicBezTo>
                  <a:pt x="15124" y="11540"/>
                  <a:pt x="15120" y="11448"/>
                  <a:pt x="15114" y="11357"/>
                </a:cubicBezTo>
                <a:cubicBezTo>
                  <a:pt x="15072" y="10903"/>
                  <a:pt x="14983" y="10505"/>
                  <a:pt x="14865" y="10192"/>
                </a:cubicBezTo>
                <a:cubicBezTo>
                  <a:pt x="14767" y="9985"/>
                  <a:pt x="14649" y="9842"/>
                  <a:pt x="14525" y="9791"/>
                </a:cubicBezTo>
                <a:cubicBezTo>
                  <a:pt x="14522" y="9790"/>
                  <a:pt x="14520" y="9793"/>
                  <a:pt x="14516" y="9791"/>
                </a:cubicBezTo>
                <a:cubicBezTo>
                  <a:pt x="14449" y="9767"/>
                  <a:pt x="14378" y="9804"/>
                  <a:pt x="14309" y="9828"/>
                </a:cubicBezTo>
                <a:cubicBezTo>
                  <a:pt x="14167" y="9892"/>
                  <a:pt x="14024" y="10014"/>
                  <a:pt x="13928" y="10228"/>
                </a:cubicBezTo>
                <a:cubicBezTo>
                  <a:pt x="13872" y="10353"/>
                  <a:pt x="13818" y="10450"/>
                  <a:pt x="13776" y="10507"/>
                </a:cubicBezTo>
                <a:cubicBezTo>
                  <a:pt x="13734" y="10564"/>
                  <a:pt x="13706" y="10582"/>
                  <a:pt x="13698" y="10544"/>
                </a:cubicBezTo>
                <a:cubicBezTo>
                  <a:pt x="13683" y="10467"/>
                  <a:pt x="13692" y="9839"/>
                  <a:pt x="13717" y="9148"/>
                </a:cubicBezTo>
                <a:cubicBezTo>
                  <a:pt x="13763" y="7860"/>
                  <a:pt x="13744" y="7438"/>
                  <a:pt x="13643" y="7438"/>
                </a:cubicBezTo>
                <a:close/>
                <a:moveTo>
                  <a:pt x="7013" y="7802"/>
                </a:moveTo>
                <a:cubicBezTo>
                  <a:pt x="6992" y="7802"/>
                  <a:pt x="6976" y="7820"/>
                  <a:pt x="6962" y="7850"/>
                </a:cubicBezTo>
                <a:cubicBezTo>
                  <a:pt x="6948" y="7881"/>
                  <a:pt x="6937" y="7926"/>
                  <a:pt x="6930" y="7984"/>
                </a:cubicBezTo>
                <a:cubicBezTo>
                  <a:pt x="6887" y="8330"/>
                  <a:pt x="6961" y="9111"/>
                  <a:pt x="7123" y="9804"/>
                </a:cubicBezTo>
                <a:cubicBezTo>
                  <a:pt x="7235" y="10285"/>
                  <a:pt x="7330" y="10743"/>
                  <a:pt x="7330" y="10823"/>
                </a:cubicBezTo>
                <a:cubicBezTo>
                  <a:pt x="7330" y="10900"/>
                  <a:pt x="7225" y="11284"/>
                  <a:pt x="7100" y="11672"/>
                </a:cubicBezTo>
                <a:cubicBezTo>
                  <a:pt x="6892" y="12316"/>
                  <a:pt x="6722" y="12988"/>
                  <a:pt x="6631" y="13468"/>
                </a:cubicBezTo>
                <a:cubicBezTo>
                  <a:pt x="6584" y="13747"/>
                  <a:pt x="6565" y="13973"/>
                  <a:pt x="6599" y="14062"/>
                </a:cubicBezTo>
                <a:cubicBezTo>
                  <a:pt x="6636" y="14161"/>
                  <a:pt x="6670" y="14200"/>
                  <a:pt x="6705" y="14232"/>
                </a:cubicBezTo>
                <a:cubicBezTo>
                  <a:pt x="6719" y="14239"/>
                  <a:pt x="6731" y="14255"/>
                  <a:pt x="6746" y="14256"/>
                </a:cubicBezTo>
                <a:cubicBezTo>
                  <a:pt x="6821" y="14264"/>
                  <a:pt x="6900" y="14118"/>
                  <a:pt x="6990" y="13771"/>
                </a:cubicBezTo>
                <a:cubicBezTo>
                  <a:pt x="7021" y="13647"/>
                  <a:pt x="7059" y="13476"/>
                  <a:pt x="7100" y="13274"/>
                </a:cubicBezTo>
                <a:cubicBezTo>
                  <a:pt x="7128" y="13142"/>
                  <a:pt x="7152" y="13047"/>
                  <a:pt x="7183" y="12885"/>
                </a:cubicBezTo>
                <a:cubicBezTo>
                  <a:pt x="7299" y="12276"/>
                  <a:pt x="7420" y="11727"/>
                  <a:pt x="7454" y="11672"/>
                </a:cubicBezTo>
                <a:cubicBezTo>
                  <a:pt x="7487" y="11617"/>
                  <a:pt x="7625" y="12026"/>
                  <a:pt x="7762" y="12570"/>
                </a:cubicBezTo>
                <a:cubicBezTo>
                  <a:pt x="8065" y="13777"/>
                  <a:pt x="8453" y="14466"/>
                  <a:pt x="8612" y="14159"/>
                </a:cubicBezTo>
                <a:cubicBezTo>
                  <a:pt x="8634" y="14116"/>
                  <a:pt x="8654" y="14051"/>
                  <a:pt x="8667" y="13965"/>
                </a:cubicBezTo>
                <a:cubicBezTo>
                  <a:pt x="8696" y="13765"/>
                  <a:pt x="8639" y="13514"/>
                  <a:pt x="8497" y="13201"/>
                </a:cubicBezTo>
                <a:cubicBezTo>
                  <a:pt x="8169" y="12478"/>
                  <a:pt x="7947" y="11974"/>
                  <a:pt x="7803" y="11624"/>
                </a:cubicBezTo>
                <a:cubicBezTo>
                  <a:pt x="7666" y="11289"/>
                  <a:pt x="7601" y="11096"/>
                  <a:pt x="7601" y="11029"/>
                </a:cubicBezTo>
                <a:cubicBezTo>
                  <a:pt x="7601" y="11027"/>
                  <a:pt x="7601" y="11019"/>
                  <a:pt x="7601" y="11017"/>
                </a:cubicBezTo>
                <a:cubicBezTo>
                  <a:pt x="7601" y="11016"/>
                  <a:pt x="7601" y="11006"/>
                  <a:pt x="7601" y="11005"/>
                </a:cubicBezTo>
                <a:cubicBezTo>
                  <a:pt x="7601" y="10716"/>
                  <a:pt x="8202" y="9139"/>
                  <a:pt x="8414" y="8821"/>
                </a:cubicBezTo>
                <a:cubicBezTo>
                  <a:pt x="8436" y="8787"/>
                  <a:pt x="8472" y="8699"/>
                  <a:pt x="8483" y="8699"/>
                </a:cubicBezTo>
                <a:cubicBezTo>
                  <a:pt x="8590" y="8699"/>
                  <a:pt x="8674" y="8651"/>
                  <a:pt x="8731" y="8554"/>
                </a:cubicBezTo>
                <a:cubicBezTo>
                  <a:pt x="8732" y="8552"/>
                  <a:pt x="8735" y="8543"/>
                  <a:pt x="8736" y="8542"/>
                </a:cubicBezTo>
                <a:cubicBezTo>
                  <a:pt x="8763" y="8494"/>
                  <a:pt x="8785" y="8440"/>
                  <a:pt x="8800" y="8372"/>
                </a:cubicBezTo>
                <a:cubicBezTo>
                  <a:pt x="8801" y="8368"/>
                  <a:pt x="8799" y="8363"/>
                  <a:pt x="8800" y="8360"/>
                </a:cubicBezTo>
                <a:cubicBezTo>
                  <a:pt x="8804" y="8341"/>
                  <a:pt x="8806" y="8319"/>
                  <a:pt x="8809" y="8299"/>
                </a:cubicBezTo>
                <a:cubicBezTo>
                  <a:pt x="8817" y="8246"/>
                  <a:pt x="8818" y="8191"/>
                  <a:pt x="8818" y="8129"/>
                </a:cubicBezTo>
                <a:cubicBezTo>
                  <a:pt x="8817" y="7946"/>
                  <a:pt x="8778" y="7871"/>
                  <a:pt x="8704" y="7838"/>
                </a:cubicBezTo>
                <a:cubicBezTo>
                  <a:pt x="8663" y="7834"/>
                  <a:pt x="8630" y="7821"/>
                  <a:pt x="8547" y="7850"/>
                </a:cubicBezTo>
                <a:cubicBezTo>
                  <a:pt x="8491" y="7870"/>
                  <a:pt x="8443" y="7901"/>
                  <a:pt x="8396" y="7935"/>
                </a:cubicBezTo>
                <a:cubicBezTo>
                  <a:pt x="8191" y="8156"/>
                  <a:pt x="7989" y="8651"/>
                  <a:pt x="7808" y="9391"/>
                </a:cubicBezTo>
                <a:cubicBezTo>
                  <a:pt x="7805" y="9399"/>
                  <a:pt x="7805" y="9407"/>
                  <a:pt x="7803" y="9415"/>
                </a:cubicBezTo>
                <a:cubicBezTo>
                  <a:pt x="7798" y="9435"/>
                  <a:pt x="7794" y="9444"/>
                  <a:pt x="7789" y="9464"/>
                </a:cubicBezTo>
                <a:cubicBezTo>
                  <a:pt x="7720" y="9747"/>
                  <a:pt x="7687" y="9850"/>
                  <a:pt x="7651" y="9961"/>
                </a:cubicBezTo>
                <a:cubicBezTo>
                  <a:pt x="7635" y="10013"/>
                  <a:pt x="7600" y="10171"/>
                  <a:pt x="7587" y="10192"/>
                </a:cubicBezTo>
                <a:cubicBezTo>
                  <a:pt x="7566" y="10226"/>
                  <a:pt x="7547" y="10219"/>
                  <a:pt x="7527" y="10180"/>
                </a:cubicBezTo>
                <a:cubicBezTo>
                  <a:pt x="7508" y="10141"/>
                  <a:pt x="7487" y="10079"/>
                  <a:pt x="7458" y="9986"/>
                </a:cubicBezTo>
                <a:cubicBezTo>
                  <a:pt x="7395" y="9779"/>
                  <a:pt x="7324" y="9303"/>
                  <a:pt x="7297" y="8930"/>
                </a:cubicBezTo>
                <a:cubicBezTo>
                  <a:pt x="7257" y="8358"/>
                  <a:pt x="7195" y="8001"/>
                  <a:pt x="7109" y="7862"/>
                </a:cubicBezTo>
                <a:cubicBezTo>
                  <a:pt x="7108" y="7861"/>
                  <a:pt x="7105" y="7863"/>
                  <a:pt x="7104" y="7862"/>
                </a:cubicBezTo>
                <a:cubicBezTo>
                  <a:pt x="7076" y="7816"/>
                  <a:pt x="7047" y="7802"/>
                  <a:pt x="7013" y="7802"/>
                </a:cubicBezTo>
                <a:close/>
                <a:moveTo>
                  <a:pt x="16901" y="7802"/>
                </a:moveTo>
                <a:cubicBezTo>
                  <a:pt x="16620" y="7710"/>
                  <a:pt x="16175" y="8318"/>
                  <a:pt x="15973" y="9245"/>
                </a:cubicBezTo>
                <a:cubicBezTo>
                  <a:pt x="15888" y="9634"/>
                  <a:pt x="15823" y="9813"/>
                  <a:pt x="15775" y="9816"/>
                </a:cubicBezTo>
                <a:cubicBezTo>
                  <a:pt x="15772" y="9816"/>
                  <a:pt x="15764" y="9829"/>
                  <a:pt x="15761" y="9828"/>
                </a:cubicBezTo>
                <a:cubicBezTo>
                  <a:pt x="15757" y="9826"/>
                  <a:pt x="15756" y="9808"/>
                  <a:pt x="15752" y="9804"/>
                </a:cubicBezTo>
                <a:cubicBezTo>
                  <a:pt x="15712" y="9764"/>
                  <a:pt x="15689" y="9574"/>
                  <a:pt x="15688" y="9185"/>
                </a:cubicBezTo>
                <a:cubicBezTo>
                  <a:pt x="15688" y="9100"/>
                  <a:pt x="15680" y="9043"/>
                  <a:pt x="15679" y="8966"/>
                </a:cubicBezTo>
                <a:cubicBezTo>
                  <a:pt x="15664" y="8216"/>
                  <a:pt x="15524" y="7621"/>
                  <a:pt x="15412" y="7911"/>
                </a:cubicBezTo>
                <a:cubicBezTo>
                  <a:pt x="15386" y="7979"/>
                  <a:pt x="15378" y="8080"/>
                  <a:pt x="15375" y="8202"/>
                </a:cubicBezTo>
                <a:cubicBezTo>
                  <a:pt x="15378" y="8242"/>
                  <a:pt x="15371" y="8250"/>
                  <a:pt x="15375" y="8299"/>
                </a:cubicBezTo>
                <a:cubicBezTo>
                  <a:pt x="15387" y="8421"/>
                  <a:pt x="15394" y="8576"/>
                  <a:pt x="15403" y="8712"/>
                </a:cubicBezTo>
                <a:cubicBezTo>
                  <a:pt x="15407" y="8752"/>
                  <a:pt x="15403" y="8764"/>
                  <a:pt x="15408" y="8809"/>
                </a:cubicBezTo>
                <a:cubicBezTo>
                  <a:pt x="15504" y="9724"/>
                  <a:pt x="15497" y="11346"/>
                  <a:pt x="15403" y="12461"/>
                </a:cubicBezTo>
                <a:cubicBezTo>
                  <a:pt x="15396" y="12542"/>
                  <a:pt x="15392" y="12656"/>
                  <a:pt x="15385" y="12728"/>
                </a:cubicBezTo>
                <a:cubicBezTo>
                  <a:pt x="15353" y="13013"/>
                  <a:pt x="15330" y="13306"/>
                  <a:pt x="15316" y="13541"/>
                </a:cubicBezTo>
                <a:cubicBezTo>
                  <a:pt x="15302" y="13775"/>
                  <a:pt x="15296" y="13954"/>
                  <a:pt x="15306" y="14026"/>
                </a:cubicBezTo>
                <a:cubicBezTo>
                  <a:pt x="15327" y="14170"/>
                  <a:pt x="15402" y="14265"/>
                  <a:pt x="15467" y="14232"/>
                </a:cubicBezTo>
                <a:cubicBezTo>
                  <a:pt x="15564" y="14183"/>
                  <a:pt x="15593" y="13893"/>
                  <a:pt x="15633" y="12740"/>
                </a:cubicBezTo>
                <a:cubicBezTo>
                  <a:pt x="15660" y="11956"/>
                  <a:pt x="15697" y="11218"/>
                  <a:pt x="15715" y="11090"/>
                </a:cubicBezTo>
                <a:cubicBezTo>
                  <a:pt x="15742" y="10905"/>
                  <a:pt x="15792" y="10824"/>
                  <a:pt x="15858" y="10847"/>
                </a:cubicBezTo>
                <a:cubicBezTo>
                  <a:pt x="15922" y="10868"/>
                  <a:pt x="16003" y="10988"/>
                  <a:pt x="16088" y="11175"/>
                </a:cubicBezTo>
                <a:cubicBezTo>
                  <a:pt x="16258" y="11548"/>
                  <a:pt x="16450" y="12211"/>
                  <a:pt x="16598" y="13019"/>
                </a:cubicBezTo>
                <a:cubicBezTo>
                  <a:pt x="16675" y="13442"/>
                  <a:pt x="16738" y="13738"/>
                  <a:pt x="16795" y="13929"/>
                </a:cubicBezTo>
                <a:cubicBezTo>
                  <a:pt x="16824" y="14023"/>
                  <a:pt x="16851" y="14086"/>
                  <a:pt x="16878" y="14135"/>
                </a:cubicBezTo>
                <a:cubicBezTo>
                  <a:pt x="16905" y="14184"/>
                  <a:pt x="16933" y="14222"/>
                  <a:pt x="16961" y="14232"/>
                </a:cubicBezTo>
                <a:cubicBezTo>
                  <a:pt x="17017" y="14253"/>
                  <a:pt x="17056" y="14225"/>
                  <a:pt x="17080" y="14171"/>
                </a:cubicBezTo>
                <a:cubicBezTo>
                  <a:pt x="17091" y="14145"/>
                  <a:pt x="17090" y="14082"/>
                  <a:pt x="17094" y="14038"/>
                </a:cubicBezTo>
                <a:cubicBezTo>
                  <a:pt x="17099" y="13992"/>
                  <a:pt x="17106" y="13958"/>
                  <a:pt x="17103" y="13892"/>
                </a:cubicBezTo>
                <a:cubicBezTo>
                  <a:pt x="17099" y="13817"/>
                  <a:pt x="17085" y="13702"/>
                  <a:pt x="17071" y="13601"/>
                </a:cubicBezTo>
                <a:cubicBezTo>
                  <a:pt x="17059" y="13513"/>
                  <a:pt x="17050" y="13454"/>
                  <a:pt x="17030" y="13346"/>
                </a:cubicBezTo>
                <a:cubicBezTo>
                  <a:pt x="17029" y="13342"/>
                  <a:pt x="17030" y="13327"/>
                  <a:pt x="17030" y="13322"/>
                </a:cubicBezTo>
                <a:cubicBezTo>
                  <a:pt x="17026" y="13302"/>
                  <a:pt x="17020" y="13270"/>
                  <a:pt x="17016" y="13249"/>
                </a:cubicBezTo>
                <a:cubicBezTo>
                  <a:pt x="16974" y="13035"/>
                  <a:pt x="16916" y="12797"/>
                  <a:pt x="16846" y="12509"/>
                </a:cubicBezTo>
                <a:cubicBezTo>
                  <a:pt x="16767" y="12188"/>
                  <a:pt x="16687" y="11926"/>
                  <a:pt x="16602" y="11684"/>
                </a:cubicBezTo>
                <a:cubicBezTo>
                  <a:pt x="16531" y="11490"/>
                  <a:pt x="16455" y="11313"/>
                  <a:pt x="16377" y="11162"/>
                </a:cubicBezTo>
                <a:cubicBezTo>
                  <a:pt x="16342" y="11094"/>
                  <a:pt x="16307" y="11000"/>
                  <a:pt x="16271" y="10944"/>
                </a:cubicBezTo>
                <a:cubicBezTo>
                  <a:pt x="16270" y="10943"/>
                  <a:pt x="16268" y="10933"/>
                  <a:pt x="16267" y="10932"/>
                </a:cubicBezTo>
                <a:cubicBezTo>
                  <a:pt x="16097" y="10668"/>
                  <a:pt x="15959" y="10359"/>
                  <a:pt x="15959" y="10240"/>
                </a:cubicBezTo>
                <a:cubicBezTo>
                  <a:pt x="15959" y="10125"/>
                  <a:pt x="16062" y="9771"/>
                  <a:pt x="16189" y="9440"/>
                </a:cubicBezTo>
                <a:cubicBezTo>
                  <a:pt x="16192" y="9430"/>
                  <a:pt x="16194" y="9424"/>
                  <a:pt x="16198" y="9415"/>
                </a:cubicBezTo>
                <a:cubicBezTo>
                  <a:pt x="16199" y="9413"/>
                  <a:pt x="16202" y="9405"/>
                  <a:pt x="16203" y="9403"/>
                </a:cubicBezTo>
                <a:cubicBezTo>
                  <a:pt x="16257" y="9263"/>
                  <a:pt x="16299" y="9159"/>
                  <a:pt x="16340" y="9076"/>
                </a:cubicBezTo>
                <a:cubicBezTo>
                  <a:pt x="16424" y="8907"/>
                  <a:pt x="16495" y="8843"/>
                  <a:pt x="16607" y="8821"/>
                </a:cubicBezTo>
                <a:cubicBezTo>
                  <a:pt x="16663" y="8810"/>
                  <a:pt x="16730" y="8803"/>
                  <a:pt x="16814" y="8809"/>
                </a:cubicBezTo>
                <a:cubicBezTo>
                  <a:pt x="16908" y="8815"/>
                  <a:pt x="16979" y="8810"/>
                  <a:pt x="17034" y="8796"/>
                </a:cubicBezTo>
                <a:cubicBezTo>
                  <a:pt x="17090" y="8782"/>
                  <a:pt x="17128" y="8759"/>
                  <a:pt x="17149" y="8712"/>
                </a:cubicBezTo>
                <a:cubicBezTo>
                  <a:pt x="17192" y="8618"/>
                  <a:pt x="17173" y="8452"/>
                  <a:pt x="17112" y="8153"/>
                </a:cubicBezTo>
                <a:cubicBezTo>
                  <a:pt x="17092" y="8051"/>
                  <a:pt x="17061" y="7968"/>
                  <a:pt x="17025" y="7911"/>
                </a:cubicBezTo>
                <a:cubicBezTo>
                  <a:pt x="16989" y="7853"/>
                  <a:pt x="16948" y="7818"/>
                  <a:pt x="16901" y="7802"/>
                </a:cubicBezTo>
                <a:close/>
                <a:moveTo>
                  <a:pt x="9820" y="7826"/>
                </a:moveTo>
                <a:cubicBezTo>
                  <a:pt x="9794" y="7832"/>
                  <a:pt x="9768" y="7851"/>
                  <a:pt x="9742" y="7862"/>
                </a:cubicBezTo>
                <a:cubicBezTo>
                  <a:pt x="9647" y="7903"/>
                  <a:pt x="9557" y="7978"/>
                  <a:pt x="9471" y="8081"/>
                </a:cubicBezTo>
                <a:cubicBezTo>
                  <a:pt x="9440" y="8118"/>
                  <a:pt x="9409" y="8144"/>
                  <a:pt x="9379" y="8190"/>
                </a:cubicBezTo>
                <a:cubicBezTo>
                  <a:pt x="9345" y="8241"/>
                  <a:pt x="9314" y="8311"/>
                  <a:pt x="9283" y="8372"/>
                </a:cubicBezTo>
                <a:cubicBezTo>
                  <a:pt x="9237" y="8461"/>
                  <a:pt x="9191" y="8551"/>
                  <a:pt x="9149" y="8663"/>
                </a:cubicBezTo>
                <a:cubicBezTo>
                  <a:pt x="9131" y="8713"/>
                  <a:pt x="9112" y="8767"/>
                  <a:pt x="9094" y="8821"/>
                </a:cubicBezTo>
                <a:cubicBezTo>
                  <a:pt x="9033" y="9011"/>
                  <a:pt x="8975" y="9216"/>
                  <a:pt x="8929" y="9464"/>
                </a:cubicBezTo>
                <a:cubicBezTo>
                  <a:pt x="8874" y="9755"/>
                  <a:pt x="8832" y="10019"/>
                  <a:pt x="8805" y="10277"/>
                </a:cubicBezTo>
                <a:cubicBezTo>
                  <a:pt x="8778" y="10531"/>
                  <a:pt x="8764" y="10774"/>
                  <a:pt x="8763" y="11017"/>
                </a:cubicBezTo>
                <a:cubicBezTo>
                  <a:pt x="8763" y="11103"/>
                  <a:pt x="8774" y="11197"/>
                  <a:pt x="8777" y="11284"/>
                </a:cubicBezTo>
                <a:cubicBezTo>
                  <a:pt x="8783" y="11448"/>
                  <a:pt x="8786" y="11610"/>
                  <a:pt x="8805" y="11781"/>
                </a:cubicBezTo>
                <a:cubicBezTo>
                  <a:pt x="8832" y="12039"/>
                  <a:pt x="8874" y="12304"/>
                  <a:pt x="8929" y="12594"/>
                </a:cubicBezTo>
                <a:cubicBezTo>
                  <a:pt x="9060" y="13291"/>
                  <a:pt x="9172" y="13597"/>
                  <a:pt x="9388" y="13880"/>
                </a:cubicBezTo>
                <a:cubicBezTo>
                  <a:pt x="9390" y="13883"/>
                  <a:pt x="9391" y="13890"/>
                  <a:pt x="9393" y="13892"/>
                </a:cubicBezTo>
                <a:cubicBezTo>
                  <a:pt x="9488" y="14012"/>
                  <a:pt x="9583" y="14102"/>
                  <a:pt x="9678" y="14159"/>
                </a:cubicBezTo>
                <a:cubicBezTo>
                  <a:pt x="9690" y="14167"/>
                  <a:pt x="9702" y="14165"/>
                  <a:pt x="9714" y="14171"/>
                </a:cubicBezTo>
                <a:cubicBezTo>
                  <a:pt x="9813" y="14223"/>
                  <a:pt x="9914" y="14254"/>
                  <a:pt x="10009" y="14244"/>
                </a:cubicBezTo>
                <a:cubicBezTo>
                  <a:pt x="10207" y="14224"/>
                  <a:pt x="10392" y="14073"/>
                  <a:pt x="10555" y="13820"/>
                </a:cubicBezTo>
                <a:cubicBezTo>
                  <a:pt x="10569" y="13798"/>
                  <a:pt x="10583" y="13770"/>
                  <a:pt x="10597" y="13747"/>
                </a:cubicBezTo>
                <a:cubicBezTo>
                  <a:pt x="10658" y="13642"/>
                  <a:pt x="10714" y="13518"/>
                  <a:pt x="10767" y="13383"/>
                </a:cubicBezTo>
                <a:cubicBezTo>
                  <a:pt x="10785" y="13336"/>
                  <a:pt x="10800" y="13300"/>
                  <a:pt x="10817" y="13249"/>
                </a:cubicBezTo>
                <a:cubicBezTo>
                  <a:pt x="10854" y="13143"/>
                  <a:pt x="10887" y="13018"/>
                  <a:pt x="10918" y="12897"/>
                </a:cubicBezTo>
                <a:cubicBezTo>
                  <a:pt x="10939" y="12813"/>
                  <a:pt x="10960" y="12734"/>
                  <a:pt x="10978" y="12643"/>
                </a:cubicBezTo>
                <a:cubicBezTo>
                  <a:pt x="11038" y="12346"/>
                  <a:pt x="11072" y="12126"/>
                  <a:pt x="11093" y="11890"/>
                </a:cubicBezTo>
                <a:cubicBezTo>
                  <a:pt x="11103" y="11787"/>
                  <a:pt x="11100" y="11672"/>
                  <a:pt x="11107" y="11563"/>
                </a:cubicBezTo>
                <a:cubicBezTo>
                  <a:pt x="11114" y="11345"/>
                  <a:pt x="11122" y="11134"/>
                  <a:pt x="11111" y="10811"/>
                </a:cubicBezTo>
                <a:cubicBezTo>
                  <a:pt x="11093" y="10234"/>
                  <a:pt x="11040" y="9760"/>
                  <a:pt x="10960" y="9355"/>
                </a:cubicBezTo>
                <a:cubicBezTo>
                  <a:pt x="10939" y="9261"/>
                  <a:pt x="10920" y="9162"/>
                  <a:pt x="10895" y="9076"/>
                </a:cubicBezTo>
                <a:cubicBezTo>
                  <a:pt x="10800" y="8740"/>
                  <a:pt x="10683" y="8471"/>
                  <a:pt x="10551" y="8263"/>
                </a:cubicBezTo>
                <a:cubicBezTo>
                  <a:pt x="10547" y="8257"/>
                  <a:pt x="10545" y="8244"/>
                  <a:pt x="10542" y="8238"/>
                </a:cubicBezTo>
                <a:cubicBezTo>
                  <a:pt x="10541" y="8237"/>
                  <a:pt x="10538" y="8240"/>
                  <a:pt x="10537" y="8238"/>
                </a:cubicBezTo>
                <a:cubicBezTo>
                  <a:pt x="10494" y="8173"/>
                  <a:pt x="10449" y="8132"/>
                  <a:pt x="10404" y="8081"/>
                </a:cubicBezTo>
                <a:cubicBezTo>
                  <a:pt x="10362" y="8036"/>
                  <a:pt x="10321" y="7980"/>
                  <a:pt x="10280" y="7947"/>
                </a:cubicBezTo>
                <a:cubicBezTo>
                  <a:pt x="10263" y="7934"/>
                  <a:pt x="10245" y="7934"/>
                  <a:pt x="10229" y="7923"/>
                </a:cubicBezTo>
                <a:cubicBezTo>
                  <a:pt x="10164" y="7879"/>
                  <a:pt x="10100" y="7842"/>
                  <a:pt x="10036" y="7826"/>
                </a:cubicBezTo>
                <a:cubicBezTo>
                  <a:pt x="10035" y="7825"/>
                  <a:pt x="10033" y="7826"/>
                  <a:pt x="10031" y="7826"/>
                </a:cubicBezTo>
                <a:cubicBezTo>
                  <a:pt x="10029" y="7825"/>
                  <a:pt x="10025" y="7826"/>
                  <a:pt x="10022" y="7826"/>
                </a:cubicBezTo>
                <a:cubicBezTo>
                  <a:pt x="9954" y="7810"/>
                  <a:pt x="9887" y="7810"/>
                  <a:pt x="9820" y="7826"/>
                </a:cubicBezTo>
                <a:close/>
                <a:moveTo>
                  <a:pt x="13055" y="7850"/>
                </a:moveTo>
                <a:cubicBezTo>
                  <a:pt x="13033" y="7840"/>
                  <a:pt x="13010" y="7887"/>
                  <a:pt x="12986" y="7923"/>
                </a:cubicBezTo>
                <a:cubicBezTo>
                  <a:pt x="12962" y="7961"/>
                  <a:pt x="12937" y="8013"/>
                  <a:pt x="12913" y="8093"/>
                </a:cubicBezTo>
                <a:cubicBezTo>
                  <a:pt x="12902" y="8128"/>
                  <a:pt x="12891" y="8159"/>
                  <a:pt x="12880" y="8202"/>
                </a:cubicBezTo>
                <a:cubicBezTo>
                  <a:pt x="12855" y="8304"/>
                  <a:pt x="12833" y="8430"/>
                  <a:pt x="12811" y="8566"/>
                </a:cubicBezTo>
                <a:cubicBezTo>
                  <a:pt x="12804" y="8617"/>
                  <a:pt x="12796" y="8657"/>
                  <a:pt x="12788" y="8712"/>
                </a:cubicBezTo>
                <a:cubicBezTo>
                  <a:pt x="12762" y="8913"/>
                  <a:pt x="12737" y="9139"/>
                  <a:pt x="12724" y="9379"/>
                </a:cubicBezTo>
                <a:cubicBezTo>
                  <a:pt x="12652" y="10730"/>
                  <a:pt x="12550" y="11029"/>
                  <a:pt x="12150" y="11029"/>
                </a:cubicBezTo>
                <a:cubicBezTo>
                  <a:pt x="11966" y="11029"/>
                  <a:pt x="11874" y="11026"/>
                  <a:pt x="11819" y="10871"/>
                </a:cubicBezTo>
                <a:cubicBezTo>
                  <a:pt x="11763" y="10714"/>
                  <a:pt x="11745" y="10402"/>
                  <a:pt x="11713" y="9767"/>
                </a:cubicBezTo>
                <a:cubicBezTo>
                  <a:pt x="11693" y="9362"/>
                  <a:pt x="11622" y="8843"/>
                  <a:pt x="11548" y="8445"/>
                </a:cubicBezTo>
                <a:cubicBezTo>
                  <a:pt x="11547" y="8442"/>
                  <a:pt x="11548" y="8435"/>
                  <a:pt x="11548" y="8432"/>
                </a:cubicBezTo>
                <a:cubicBezTo>
                  <a:pt x="11474" y="8033"/>
                  <a:pt x="11397" y="7764"/>
                  <a:pt x="11359" y="7862"/>
                </a:cubicBezTo>
                <a:cubicBezTo>
                  <a:pt x="11349" y="7889"/>
                  <a:pt x="11358" y="8008"/>
                  <a:pt x="11373" y="8166"/>
                </a:cubicBezTo>
                <a:cubicBezTo>
                  <a:pt x="11389" y="8303"/>
                  <a:pt x="11411" y="8476"/>
                  <a:pt x="11442" y="8651"/>
                </a:cubicBezTo>
                <a:cubicBezTo>
                  <a:pt x="11502" y="8984"/>
                  <a:pt x="11537" y="9301"/>
                  <a:pt x="11562" y="9634"/>
                </a:cubicBezTo>
                <a:cubicBezTo>
                  <a:pt x="11578" y="9821"/>
                  <a:pt x="11584" y="10015"/>
                  <a:pt x="11589" y="10204"/>
                </a:cubicBezTo>
                <a:cubicBezTo>
                  <a:pt x="11590" y="10255"/>
                  <a:pt x="11598" y="10310"/>
                  <a:pt x="11598" y="10362"/>
                </a:cubicBezTo>
                <a:cubicBezTo>
                  <a:pt x="11598" y="10365"/>
                  <a:pt x="11598" y="10370"/>
                  <a:pt x="11598" y="10374"/>
                </a:cubicBezTo>
                <a:cubicBezTo>
                  <a:pt x="11602" y="10908"/>
                  <a:pt x="11553" y="11493"/>
                  <a:pt x="11461" y="12230"/>
                </a:cubicBezTo>
                <a:cubicBezTo>
                  <a:pt x="11455" y="12278"/>
                  <a:pt x="11453" y="12315"/>
                  <a:pt x="11447" y="12364"/>
                </a:cubicBezTo>
                <a:cubicBezTo>
                  <a:pt x="11443" y="12388"/>
                  <a:pt x="11441" y="12411"/>
                  <a:pt x="11438" y="12436"/>
                </a:cubicBezTo>
                <a:cubicBezTo>
                  <a:pt x="11344" y="13143"/>
                  <a:pt x="11268" y="13844"/>
                  <a:pt x="11268" y="14002"/>
                </a:cubicBezTo>
                <a:cubicBezTo>
                  <a:pt x="11268" y="14002"/>
                  <a:pt x="11268" y="14013"/>
                  <a:pt x="11268" y="14014"/>
                </a:cubicBezTo>
                <a:cubicBezTo>
                  <a:pt x="11269" y="14183"/>
                  <a:pt x="11317" y="14268"/>
                  <a:pt x="11387" y="14232"/>
                </a:cubicBezTo>
                <a:cubicBezTo>
                  <a:pt x="11417" y="14217"/>
                  <a:pt x="11445" y="14155"/>
                  <a:pt x="11474" y="14062"/>
                </a:cubicBezTo>
                <a:cubicBezTo>
                  <a:pt x="11561" y="13784"/>
                  <a:pt x="11644" y="13159"/>
                  <a:pt x="11722" y="12194"/>
                </a:cubicBezTo>
                <a:lnTo>
                  <a:pt x="11778" y="11478"/>
                </a:lnTo>
                <a:lnTo>
                  <a:pt x="12177" y="11381"/>
                </a:lnTo>
                <a:cubicBezTo>
                  <a:pt x="12373" y="11335"/>
                  <a:pt x="12470" y="11322"/>
                  <a:pt x="12540" y="11429"/>
                </a:cubicBezTo>
                <a:cubicBezTo>
                  <a:pt x="12550" y="11444"/>
                  <a:pt x="12569" y="11446"/>
                  <a:pt x="12577" y="11466"/>
                </a:cubicBezTo>
                <a:cubicBezTo>
                  <a:pt x="12613" y="11549"/>
                  <a:pt x="12637" y="11679"/>
                  <a:pt x="12664" y="11890"/>
                </a:cubicBezTo>
                <a:cubicBezTo>
                  <a:pt x="12691" y="12099"/>
                  <a:pt x="12718" y="12383"/>
                  <a:pt x="12756" y="12764"/>
                </a:cubicBezTo>
                <a:cubicBezTo>
                  <a:pt x="12797" y="13164"/>
                  <a:pt x="12883" y="13615"/>
                  <a:pt x="12958" y="13905"/>
                </a:cubicBezTo>
                <a:cubicBezTo>
                  <a:pt x="12996" y="14049"/>
                  <a:pt x="13034" y="14145"/>
                  <a:pt x="13060" y="14184"/>
                </a:cubicBezTo>
                <a:cubicBezTo>
                  <a:pt x="13086" y="14222"/>
                  <a:pt x="13100" y="14206"/>
                  <a:pt x="13101" y="14087"/>
                </a:cubicBezTo>
                <a:cubicBezTo>
                  <a:pt x="13102" y="13939"/>
                  <a:pt x="13042" y="13305"/>
                  <a:pt x="12968" y="12679"/>
                </a:cubicBezTo>
                <a:cubicBezTo>
                  <a:pt x="12791" y="11192"/>
                  <a:pt x="12795" y="10733"/>
                  <a:pt x="13009" y="9318"/>
                </a:cubicBezTo>
                <a:cubicBezTo>
                  <a:pt x="13148" y="8400"/>
                  <a:pt x="13174" y="8088"/>
                  <a:pt x="13110" y="7923"/>
                </a:cubicBezTo>
                <a:cubicBezTo>
                  <a:pt x="13094" y="7882"/>
                  <a:pt x="13073" y="7858"/>
                  <a:pt x="13055" y="7850"/>
                </a:cubicBezTo>
                <a:close/>
                <a:moveTo>
                  <a:pt x="18229" y="7850"/>
                </a:moveTo>
                <a:cubicBezTo>
                  <a:pt x="18164" y="7869"/>
                  <a:pt x="18106" y="7902"/>
                  <a:pt x="18045" y="7947"/>
                </a:cubicBezTo>
                <a:cubicBezTo>
                  <a:pt x="18027" y="7961"/>
                  <a:pt x="18007" y="7980"/>
                  <a:pt x="17990" y="7996"/>
                </a:cubicBezTo>
                <a:cubicBezTo>
                  <a:pt x="17941" y="8039"/>
                  <a:pt x="17898" y="8095"/>
                  <a:pt x="17852" y="8153"/>
                </a:cubicBezTo>
                <a:cubicBezTo>
                  <a:pt x="17827" y="8186"/>
                  <a:pt x="17798" y="8213"/>
                  <a:pt x="17774" y="8250"/>
                </a:cubicBezTo>
                <a:cubicBezTo>
                  <a:pt x="17736" y="8309"/>
                  <a:pt x="17699" y="8375"/>
                  <a:pt x="17664" y="8445"/>
                </a:cubicBezTo>
                <a:cubicBezTo>
                  <a:pt x="17639" y="8493"/>
                  <a:pt x="17618" y="8549"/>
                  <a:pt x="17595" y="8602"/>
                </a:cubicBezTo>
                <a:cubicBezTo>
                  <a:pt x="17561" y="8680"/>
                  <a:pt x="17528" y="8746"/>
                  <a:pt x="17498" y="8833"/>
                </a:cubicBezTo>
                <a:cubicBezTo>
                  <a:pt x="17481" y="8882"/>
                  <a:pt x="17468" y="8938"/>
                  <a:pt x="17452" y="8991"/>
                </a:cubicBezTo>
                <a:cubicBezTo>
                  <a:pt x="17421" y="9094"/>
                  <a:pt x="17387" y="9204"/>
                  <a:pt x="17360" y="9318"/>
                </a:cubicBezTo>
                <a:cubicBezTo>
                  <a:pt x="17344" y="9389"/>
                  <a:pt x="17333" y="9462"/>
                  <a:pt x="17319" y="9537"/>
                </a:cubicBezTo>
                <a:cubicBezTo>
                  <a:pt x="17301" y="9629"/>
                  <a:pt x="17283" y="9719"/>
                  <a:pt x="17269" y="9816"/>
                </a:cubicBezTo>
                <a:cubicBezTo>
                  <a:pt x="17245" y="9979"/>
                  <a:pt x="17223" y="10148"/>
                  <a:pt x="17209" y="10325"/>
                </a:cubicBezTo>
                <a:cubicBezTo>
                  <a:pt x="17207" y="10348"/>
                  <a:pt x="17206" y="10375"/>
                  <a:pt x="17204" y="10398"/>
                </a:cubicBezTo>
                <a:cubicBezTo>
                  <a:pt x="17190" y="10605"/>
                  <a:pt x="17182" y="10819"/>
                  <a:pt x="17181" y="11041"/>
                </a:cubicBezTo>
                <a:cubicBezTo>
                  <a:pt x="17181" y="11044"/>
                  <a:pt x="17181" y="11050"/>
                  <a:pt x="17181" y="11053"/>
                </a:cubicBezTo>
                <a:cubicBezTo>
                  <a:pt x="17182" y="11314"/>
                  <a:pt x="17198" y="11598"/>
                  <a:pt x="17227" y="11890"/>
                </a:cubicBezTo>
                <a:cubicBezTo>
                  <a:pt x="17249" y="12112"/>
                  <a:pt x="17285" y="12331"/>
                  <a:pt x="17319" y="12546"/>
                </a:cubicBezTo>
                <a:cubicBezTo>
                  <a:pt x="17331" y="12620"/>
                  <a:pt x="17338" y="12692"/>
                  <a:pt x="17351" y="12764"/>
                </a:cubicBezTo>
                <a:cubicBezTo>
                  <a:pt x="17366" y="12847"/>
                  <a:pt x="17386" y="12916"/>
                  <a:pt x="17402" y="12995"/>
                </a:cubicBezTo>
                <a:cubicBezTo>
                  <a:pt x="17493" y="13438"/>
                  <a:pt x="17595" y="13814"/>
                  <a:pt x="17700" y="13965"/>
                </a:cubicBezTo>
                <a:cubicBezTo>
                  <a:pt x="17879" y="14220"/>
                  <a:pt x="18142" y="14302"/>
                  <a:pt x="18385" y="14196"/>
                </a:cubicBezTo>
                <a:cubicBezTo>
                  <a:pt x="18425" y="14179"/>
                  <a:pt x="18462" y="14138"/>
                  <a:pt x="18500" y="14111"/>
                </a:cubicBezTo>
                <a:cubicBezTo>
                  <a:pt x="18547" y="14078"/>
                  <a:pt x="18594" y="14061"/>
                  <a:pt x="18638" y="14014"/>
                </a:cubicBezTo>
                <a:cubicBezTo>
                  <a:pt x="18639" y="14012"/>
                  <a:pt x="18641" y="14003"/>
                  <a:pt x="18642" y="14002"/>
                </a:cubicBezTo>
                <a:cubicBezTo>
                  <a:pt x="18695" y="13941"/>
                  <a:pt x="18754" y="13843"/>
                  <a:pt x="18817" y="13710"/>
                </a:cubicBezTo>
                <a:cubicBezTo>
                  <a:pt x="18818" y="13709"/>
                  <a:pt x="18816" y="13700"/>
                  <a:pt x="18817" y="13698"/>
                </a:cubicBezTo>
                <a:cubicBezTo>
                  <a:pt x="18869" y="13589"/>
                  <a:pt x="18920" y="13455"/>
                  <a:pt x="18969" y="13322"/>
                </a:cubicBezTo>
                <a:cubicBezTo>
                  <a:pt x="19043" y="13108"/>
                  <a:pt x="19118" y="12780"/>
                  <a:pt x="19194" y="12485"/>
                </a:cubicBezTo>
                <a:cubicBezTo>
                  <a:pt x="19200" y="12436"/>
                  <a:pt x="19221" y="12377"/>
                  <a:pt x="19221" y="12339"/>
                </a:cubicBezTo>
                <a:cubicBezTo>
                  <a:pt x="19221" y="12237"/>
                  <a:pt x="19264" y="12057"/>
                  <a:pt x="19318" y="11939"/>
                </a:cubicBezTo>
                <a:cubicBezTo>
                  <a:pt x="19397" y="11765"/>
                  <a:pt x="19434" y="11819"/>
                  <a:pt x="19515" y="12230"/>
                </a:cubicBezTo>
                <a:cubicBezTo>
                  <a:pt x="19531" y="12308"/>
                  <a:pt x="19553" y="12374"/>
                  <a:pt x="19571" y="12449"/>
                </a:cubicBezTo>
                <a:cubicBezTo>
                  <a:pt x="19582" y="12494"/>
                  <a:pt x="19581" y="12482"/>
                  <a:pt x="19594" y="12533"/>
                </a:cubicBezTo>
                <a:cubicBezTo>
                  <a:pt x="19634" y="12704"/>
                  <a:pt x="19681" y="12872"/>
                  <a:pt x="19731" y="13019"/>
                </a:cubicBezTo>
                <a:cubicBezTo>
                  <a:pt x="19740" y="13042"/>
                  <a:pt x="19751" y="13057"/>
                  <a:pt x="19759" y="13079"/>
                </a:cubicBezTo>
                <a:cubicBezTo>
                  <a:pt x="19797" y="13186"/>
                  <a:pt x="19836" y="13290"/>
                  <a:pt x="19878" y="13383"/>
                </a:cubicBezTo>
                <a:cubicBezTo>
                  <a:pt x="19918" y="13467"/>
                  <a:pt x="19959" y="13541"/>
                  <a:pt x="20003" y="13613"/>
                </a:cubicBezTo>
                <a:cubicBezTo>
                  <a:pt x="20020" y="13642"/>
                  <a:pt x="20036" y="13671"/>
                  <a:pt x="20053" y="13698"/>
                </a:cubicBezTo>
                <a:cubicBezTo>
                  <a:pt x="20114" y="13791"/>
                  <a:pt x="20180" y="13871"/>
                  <a:pt x="20246" y="13941"/>
                </a:cubicBezTo>
                <a:cubicBezTo>
                  <a:pt x="20257" y="13953"/>
                  <a:pt x="20267" y="13966"/>
                  <a:pt x="20278" y="13977"/>
                </a:cubicBezTo>
                <a:cubicBezTo>
                  <a:pt x="20347" y="14045"/>
                  <a:pt x="20421" y="14105"/>
                  <a:pt x="20494" y="14147"/>
                </a:cubicBezTo>
                <a:cubicBezTo>
                  <a:pt x="20507" y="14155"/>
                  <a:pt x="20518" y="14165"/>
                  <a:pt x="20531" y="14171"/>
                </a:cubicBezTo>
                <a:cubicBezTo>
                  <a:pt x="20602" y="14208"/>
                  <a:pt x="20673" y="14220"/>
                  <a:pt x="20747" y="14232"/>
                </a:cubicBezTo>
                <a:cubicBezTo>
                  <a:pt x="20763" y="14234"/>
                  <a:pt x="20777" y="14243"/>
                  <a:pt x="20793" y="14244"/>
                </a:cubicBezTo>
                <a:cubicBezTo>
                  <a:pt x="20843" y="14249"/>
                  <a:pt x="20893" y="14239"/>
                  <a:pt x="20945" y="14232"/>
                </a:cubicBezTo>
                <a:cubicBezTo>
                  <a:pt x="20988" y="14225"/>
                  <a:pt x="21033" y="14223"/>
                  <a:pt x="21078" y="14208"/>
                </a:cubicBezTo>
                <a:cubicBezTo>
                  <a:pt x="21165" y="14177"/>
                  <a:pt x="21256" y="14139"/>
                  <a:pt x="21344" y="14074"/>
                </a:cubicBezTo>
                <a:cubicBezTo>
                  <a:pt x="21547" y="13926"/>
                  <a:pt x="21597" y="13794"/>
                  <a:pt x="21597" y="13456"/>
                </a:cubicBezTo>
                <a:cubicBezTo>
                  <a:pt x="21597" y="12937"/>
                  <a:pt x="21504" y="12840"/>
                  <a:pt x="21193" y="13031"/>
                </a:cubicBezTo>
                <a:cubicBezTo>
                  <a:pt x="21002" y="13148"/>
                  <a:pt x="20748" y="13184"/>
                  <a:pt x="20517" y="13164"/>
                </a:cubicBezTo>
                <a:cubicBezTo>
                  <a:pt x="20286" y="13145"/>
                  <a:pt x="20076" y="13066"/>
                  <a:pt x="19970" y="12922"/>
                </a:cubicBezTo>
                <a:cubicBezTo>
                  <a:pt x="19905" y="12833"/>
                  <a:pt x="19843" y="12723"/>
                  <a:pt x="19787" y="12594"/>
                </a:cubicBezTo>
                <a:cubicBezTo>
                  <a:pt x="19617" y="12207"/>
                  <a:pt x="19491" y="11659"/>
                  <a:pt x="19451" y="11102"/>
                </a:cubicBezTo>
                <a:cubicBezTo>
                  <a:pt x="19429" y="10791"/>
                  <a:pt x="19393" y="10599"/>
                  <a:pt x="19359" y="10532"/>
                </a:cubicBezTo>
                <a:cubicBezTo>
                  <a:pt x="19341" y="10535"/>
                  <a:pt x="19318" y="10600"/>
                  <a:pt x="19295" y="10714"/>
                </a:cubicBezTo>
                <a:cubicBezTo>
                  <a:pt x="19293" y="10756"/>
                  <a:pt x="19290" y="10777"/>
                  <a:pt x="19290" y="10835"/>
                </a:cubicBezTo>
                <a:cubicBezTo>
                  <a:pt x="19290" y="10954"/>
                  <a:pt x="19227" y="11212"/>
                  <a:pt x="19148" y="11502"/>
                </a:cubicBezTo>
                <a:cubicBezTo>
                  <a:pt x="19059" y="11907"/>
                  <a:pt x="18935" y="12253"/>
                  <a:pt x="18789" y="12509"/>
                </a:cubicBezTo>
                <a:cubicBezTo>
                  <a:pt x="18676" y="12747"/>
                  <a:pt x="18573" y="12895"/>
                  <a:pt x="18426" y="12946"/>
                </a:cubicBezTo>
                <a:cubicBezTo>
                  <a:pt x="18414" y="12950"/>
                  <a:pt x="18403" y="12942"/>
                  <a:pt x="18390" y="12946"/>
                </a:cubicBezTo>
                <a:cubicBezTo>
                  <a:pt x="18384" y="12948"/>
                  <a:pt x="18377" y="12956"/>
                  <a:pt x="18371" y="12958"/>
                </a:cubicBezTo>
                <a:cubicBezTo>
                  <a:pt x="18256" y="12993"/>
                  <a:pt x="18152" y="12974"/>
                  <a:pt x="18059" y="12934"/>
                </a:cubicBezTo>
                <a:cubicBezTo>
                  <a:pt x="18032" y="12926"/>
                  <a:pt x="17986" y="12946"/>
                  <a:pt x="17967" y="12934"/>
                </a:cubicBezTo>
                <a:cubicBezTo>
                  <a:pt x="17940" y="12916"/>
                  <a:pt x="17916" y="12850"/>
                  <a:pt x="17889" y="12813"/>
                </a:cubicBezTo>
                <a:cubicBezTo>
                  <a:pt x="17888" y="12811"/>
                  <a:pt x="17885" y="12814"/>
                  <a:pt x="17884" y="12813"/>
                </a:cubicBezTo>
                <a:cubicBezTo>
                  <a:pt x="17831" y="12736"/>
                  <a:pt x="17781" y="12637"/>
                  <a:pt x="17733" y="12497"/>
                </a:cubicBezTo>
                <a:cubicBezTo>
                  <a:pt x="17708" y="12432"/>
                  <a:pt x="17690" y="12354"/>
                  <a:pt x="17668" y="12279"/>
                </a:cubicBezTo>
                <a:cubicBezTo>
                  <a:pt x="17646" y="12199"/>
                  <a:pt x="17623" y="12125"/>
                  <a:pt x="17604" y="12036"/>
                </a:cubicBezTo>
                <a:cubicBezTo>
                  <a:pt x="17566" y="11867"/>
                  <a:pt x="17536" y="11682"/>
                  <a:pt x="17512" y="11490"/>
                </a:cubicBezTo>
                <a:cubicBezTo>
                  <a:pt x="17508" y="11459"/>
                  <a:pt x="17502" y="11436"/>
                  <a:pt x="17498" y="11405"/>
                </a:cubicBezTo>
                <a:cubicBezTo>
                  <a:pt x="17475" y="11200"/>
                  <a:pt x="17461" y="10987"/>
                  <a:pt x="17457" y="10774"/>
                </a:cubicBezTo>
                <a:cubicBezTo>
                  <a:pt x="17457" y="10747"/>
                  <a:pt x="17452" y="10717"/>
                  <a:pt x="17452" y="10689"/>
                </a:cubicBezTo>
                <a:cubicBezTo>
                  <a:pt x="17452" y="10683"/>
                  <a:pt x="17452" y="10684"/>
                  <a:pt x="17452" y="10677"/>
                </a:cubicBezTo>
                <a:cubicBezTo>
                  <a:pt x="17452" y="10515"/>
                  <a:pt x="17454" y="10373"/>
                  <a:pt x="17462" y="10252"/>
                </a:cubicBezTo>
                <a:cubicBezTo>
                  <a:pt x="17462" y="10249"/>
                  <a:pt x="17461" y="10244"/>
                  <a:pt x="17462" y="10240"/>
                </a:cubicBezTo>
                <a:cubicBezTo>
                  <a:pt x="17469" y="10119"/>
                  <a:pt x="17482" y="10021"/>
                  <a:pt x="17503" y="9913"/>
                </a:cubicBezTo>
                <a:cubicBezTo>
                  <a:pt x="17503" y="9912"/>
                  <a:pt x="17503" y="9902"/>
                  <a:pt x="17503" y="9901"/>
                </a:cubicBezTo>
                <a:cubicBezTo>
                  <a:pt x="17545" y="9682"/>
                  <a:pt x="17622" y="9464"/>
                  <a:pt x="17751" y="9124"/>
                </a:cubicBezTo>
                <a:cubicBezTo>
                  <a:pt x="18023" y="8405"/>
                  <a:pt x="18074" y="8335"/>
                  <a:pt x="18390" y="8335"/>
                </a:cubicBezTo>
                <a:cubicBezTo>
                  <a:pt x="18680" y="8335"/>
                  <a:pt x="18758" y="8409"/>
                  <a:pt x="18877" y="8809"/>
                </a:cubicBezTo>
                <a:cubicBezTo>
                  <a:pt x="18972" y="9130"/>
                  <a:pt x="19015" y="9365"/>
                  <a:pt x="19005" y="9561"/>
                </a:cubicBezTo>
                <a:cubicBezTo>
                  <a:pt x="19000" y="9657"/>
                  <a:pt x="18982" y="9742"/>
                  <a:pt x="18950" y="9828"/>
                </a:cubicBezTo>
                <a:cubicBezTo>
                  <a:pt x="18918" y="9916"/>
                  <a:pt x="18874" y="10003"/>
                  <a:pt x="18812" y="10095"/>
                </a:cubicBezTo>
                <a:cubicBezTo>
                  <a:pt x="18757" y="10178"/>
                  <a:pt x="18714" y="10278"/>
                  <a:pt x="18684" y="10374"/>
                </a:cubicBezTo>
                <a:cubicBezTo>
                  <a:pt x="18653" y="10471"/>
                  <a:pt x="18637" y="10570"/>
                  <a:pt x="18633" y="10653"/>
                </a:cubicBezTo>
                <a:cubicBezTo>
                  <a:pt x="18626" y="10819"/>
                  <a:pt x="18672" y="10933"/>
                  <a:pt x="18780" y="10883"/>
                </a:cubicBezTo>
                <a:cubicBezTo>
                  <a:pt x="18825" y="10863"/>
                  <a:pt x="18863" y="10806"/>
                  <a:pt x="18900" y="10762"/>
                </a:cubicBezTo>
                <a:cubicBezTo>
                  <a:pt x="19032" y="10572"/>
                  <a:pt x="19113" y="10178"/>
                  <a:pt x="19143" y="9719"/>
                </a:cubicBezTo>
                <a:cubicBezTo>
                  <a:pt x="19146" y="9637"/>
                  <a:pt x="19152" y="9566"/>
                  <a:pt x="19152" y="9476"/>
                </a:cubicBezTo>
                <a:cubicBezTo>
                  <a:pt x="19152" y="8914"/>
                  <a:pt x="19089" y="8504"/>
                  <a:pt x="18969" y="8226"/>
                </a:cubicBezTo>
                <a:cubicBezTo>
                  <a:pt x="18865" y="8041"/>
                  <a:pt x="18719" y="7910"/>
                  <a:pt x="18564" y="7850"/>
                </a:cubicBezTo>
                <a:cubicBezTo>
                  <a:pt x="18463" y="7825"/>
                  <a:pt x="18357" y="7812"/>
                  <a:pt x="18229" y="7850"/>
                </a:cubicBezTo>
                <a:close/>
                <a:moveTo>
                  <a:pt x="9903" y="8517"/>
                </a:moveTo>
                <a:cubicBezTo>
                  <a:pt x="10125" y="8517"/>
                  <a:pt x="10226" y="8647"/>
                  <a:pt x="10445" y="9197"/>
                </a:cubicBezTo>
                <a:cubicBezTo>
                  <a:pt x="10918" y="10384"/>
                  <a:pt x="10877" y="12005"/>
                  <a:pt x="10353" y="12849"/>
                </a:cubicBezTo>
                <a:cubicBezTo>
                  <a:pt x="10089" y="13274"/>
                  <a:pt x="9659" y="13268"/>
                  <a:pt x="9411" y="12837"/>
                </a:cubicBezTo>
                <a:cubicBezTo>
                  <a:pt x="8617" y="11455"/>
                  <a:pt x="8951" y="8517"/>
                  <a:pt x="9903" y="8517"/>
                </a:cubicBezTo>
                <a:close/>
                <a:moveTo>
                  <a:pt x="4770" y="8906"/>
                </a:moveTo>
                <a:cubicBezTo>
                  <a:pt x="4882" y="8980"/>
                  <a:pt x="4916" y="9401"/>
                  <a:pt x="4871" y="10155"/>
                </a:cubicBezTo>
                <a:cubicBezTo>
                  <a:pt x="4774" y="11786"/>
                  <a:pt x="4625" y="11740"/>
                  <a:pt x="4559" y="10046"/>
                </a:cubicBezTo>
                <a:cubicBezTo>
                  <a:pt x="4527" y="9242"/>
                  <a:pt x="4540" y="9048"/>
                  <a:pt x="4632" y="8954"/>
                </a:cubicBezTo>
                <a:cubicBezTo>
                  <a:pt x="4686" y="8900"/>
                  <a:pt x="4733" y="8881"/>
                  <a:pt x="4770" y="8906"/>
                </a:cubicBezTo>
                <a:close/>
                <a:moveTo>
                  <a:pt x="14397" y="10495"/>
                </a:moveTo>
                <a:cubicBezTo>
                  <a:pt x="14624" y="10495"/>
                  <a:pt x="14939" y="11378"/>
                  <a:pt x="14939" y="12024"/>
                </a:cubicBezTo>
                <a:cubicBezTo>
                  <a:pt x="14939" y="12262"/>
                  <a:pt x="14853" y="12700"/>
                  <a:pt x="14751" y="12995"/>
                </a:cubicBezTo>
                <a:cubicBezTo>
                  <a:pt x="14435" y="13896"/>
                  <a:pt x="14075" y="13855"/>
                  <a:pt x="13790" y="12897"/>
                </a:cubicBezTo>
                <a:cubicBezTo>
                  <a:pt x="13608" y="12287"/>
                  <a:pt x="13611" y="12099"/>
                  <a:pt x="13790" y="11975"/>
                </a:cubicBezTo>
                <a:cubicBezTo>
                  <a:pt x="13888" y="11908"/>
                  <a:pt x="13923" y="11781"/>
                  <a:pt x="13900" y="11551"/>
                </a:cubicBezTo>
                <a:cubicBezTo>
                  <a:pt x="13857" y="11114"/>
                  <a:pt x="14146" y="10495"/>
                  <a:pt x="14397" y="10495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52" name="Shape 152"/>
          <p:cNvSpPr/>
          <p:nvPr>
            <p:ph type="sldNum" sz="quarter" idx="4294967295"/>
          </p:nvPr>
        </p:nvSpPr>
        <p:spPr>
          <a:xfrm>
            <a:off x="12194444" y="9119248"/>
            <a:ext cx="401598" cy="32355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